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6"/>
  </p:notesMasterIdLst>
  <p:sldIdLst>
    <p:sldId id="372" r:id="rId2"/>
    <p:sldId id="266" r:id="rId3"/>
    <p:sldId id="267" r:id="rId4"/>
    <p:sldId id="268" r:id="rId5"/>
    <p:sldId id="270" r:id="rId6"/>
    <p:sldId id="271" r:id="rId7"/>
    <p:sldId id="281" r:id="rId8"/>
    <p:sldId id="282" r:id="rId9"/>
    <p:sldId id="283" r:id="rId10"/>
    <p:sldId id="285" r:id="rId11"/>
    <p:sldId id="286" r:id="rId12"/>
    <p:sldId id="287" r:id="rId13"/>
    <p:sldId id="288" r:id="rId14"/>
    <p:sldId id="289" r:id="rId15"/>
    <p:sldId id="293" r:id="rId16"/>
    <p:sldId id="295" r:id="rId17"/>
    <p:sldId id="296" r:id="rId18"/>
    <p:sldId id="297" r:id="rId19"/>
    <p:sldId id="298" r:id="rId20"/>
    <p:sldId id="299" r:id="rId21"/>
    <p:sldId id="325" r:id="rId22"/>
    <p:sldId id="326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70" r:id="rId33"/>
    <p:sldId id="369" r:id="rId34"/>
    <p:sldId id="309" r:id="rId35"/>
    <p:sldId id="310" r:id="rId36"/>
    <p:sldId id="312" r:id="rId37"/>
    <p:sldId id="313" r:id="rId38"/>
    <p:sldId id="314" r:id="rId39"/>
    <p:sldId id="315" r:id="rId40"/>
    <p:sldId id="316" r:id="rId41"/>
    <p:sldId id="317" r:id="rId42"/>
    <p:sldId id="319" r:id="rId43"/>
    <p:sldId id="320" r:id="rId44"/>
    <p:sldId id="321" r:id="rId45"/>
    <p:sldId id="322" r:id="rId46"/>
    <p:sldId id="324" r:id="rId47"/>
    <p:sldId id="352" r:id="rId48"/>
    <p:sldId id="351" r:id="rId49"/>
    <p:sldId id="329" r:id="rId50"/>
    <p:sldId id="367" r:id="rId51"/>
    <p:sldId id="368" r:id="rId52"/>
    <p:sldId id="330" r:id="rId53"/>
    <p:sldId id="331" r:id="rId54"/>
    <p:sldId id="333" r:id="rId55"/>
    <p:sldId id="371" r:id="rId56"/>
    <p:sldId id="334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6" r:id="rId66"/>
    <p:sldId id="347" r:id="rId67"/>
    <p:sldId id="348" r:id="rId68"/>
    <p:sldId id="349" r:id="rId69"/>
    <p:sldId id="350" r:id="rId70"/>
    <p:sldId id="354" r:id="rId71"/>
    <p:sldId id="355" r:id="rId72"/>
    <p:sldId id="374" r:id="rId73"/>
    <p:sldId id="359" r:id="rId74"/>
    <p:sldId id="335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94718" autoAdjust="0"/>
  </p:normalViewPr>
  <p:slideViewPr>
    <p:cSldViewPr>
      <p:cViewPr varScale="1">
        <p:scale>
          <a:sx n="81" d="100"/>
          <a:sy n="81" d="100"/>
        </p:scale>
        <p:origin x="-10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B7877-9139-4A56-B266-AABA8EB9A6A4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5CF5E-8351-4A5B-8F69-2575C770AE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408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CF5E-8351-4A5B-8F69-2575C770AE2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CF5E-8351-4A5B-8F69-2575C770AE2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CF5E-8351-4A5B-8F69-2575C770AE2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CF5E-8351-4A5B-8F69-2575C770AE2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CF5E-8351-4A5B-8F69-2575C770AE2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CF5E-8351-4A5B-8F69-2575C770AE2A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CF5E-8351-4A5B-8F69-2575C770AE2A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8963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86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427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82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959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390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85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00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3608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032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38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8A00-585E-4A0F-BDD4-EDD5C7622E8B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0B98-9D39-42C2-9D33-3FBC619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14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60648"/>
            <a:ext cx="81369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СТРОЕНИЕ РЕКИ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1340768"/>
            <a:ext cx="566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- место, где река берет начало.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9" y="1268760"/>
            <a:ext cx="1800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Устье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2492896"/>
            <a:ext cx="5068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800" dirty="0" smtClean="0"/>
              <a:t>м</a:t>
            </a:r>
            <a:r>
              <a:rPr lang="ru-RU" sz="2800" dirty="0" smtClean="0"/>
              <a:t>есто </a:t>
            </a:r>
            <a:r>
              <a:rPr lang="ru-RU" sz="2800" dirty="0" smtClean="0"/>
              <a:t>впадения реки в море, озеро    или другую реку.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420888"/>
            <a:ext cx="23042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Русло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465313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Мелкие реки, которые </a:t>
            </a:r>
          </a:p>
          <a:p>
            <a:r>
              <a:rPr lang="ru-RU" sz="2800" dirty="0" smtClean="0"/>
              <a:t>впадают в    главную реку -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04048" y="4797152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Притоки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3" grpId="0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6103222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2780928"/>
            <a:ext cx="5688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Саратовское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772816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Куйбышевское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00608" y="3890665"/>
            <a:ext cx="900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Волгоградское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813995"/>
            <a:ext cx="60121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Самарское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4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77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22"/>
          <a:stretch/>
        </p:blipFill>
        <p:spPr bwMode="auto">
          <a:xfrm>
            <a:off x="179513" y="476672"/>
            <a:ext cx="8640960" cy="620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09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1" t="5787"/>
          <a:stretch/>
        </p:blipFill>
        <p:spPr bwMode="auto">
          <a:xfrm>
            <a:off x="251520" y="260649"/>
            <a:ext cx="8640960" cy="637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49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7" b="4163"/>
          <a:stretch/>
        </p:blipFill>
        <p:spPr bwMode="auto">
          <a:xfrm>
            <a:off x="179512" y="260648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3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764"/>
            <a:ext cx="2843808" cy="34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764"/>
            <a:ext cx="2952328" cy="34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24"/>
          <a:stretch/>
        </p:blipFill>
        <p:spPr bwMode="auto">
          <a:xfrm>
            <a:off x="5796136" y="24763"/>
            <a:ext cx="3347864" cy="34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96444"/>
            <a:ext cx="3924436" cy="336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9972" y="3494275"/>
            <a:ext cx="4488160" cy="338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62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607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-171400"/>
            <a:ext cx="49859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Лотос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1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0453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План описания реки: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268760" y="1111970"/>
            <a:ext cx="8429559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Исток</a:t>
            </a:r>
          </a:p>
          <a:p>
            <a:pPr marL="914400" indent="-914400" algn="ctr">
              <a:buAutoNum type="arabicPeriod"/>
            </a:pPr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764704" y="1772816"/>
            <a:ext cx="10955437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2.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Местность, по которой</a:t>
            </a:r>
          </a:p>
          <a:p>
            <a:pPr algn="ctr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 протекает.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620688" y="3212976"/>
            <a:ext cx="76702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 Притоки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628800" y="4005064"/>
            <a:ext cx="89289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4. Устье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764704" y="4869159"/>
            <a:ext cx="12313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5.Как используется человеком.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276872" y="5805264"/>
            <a:ext cx="124676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6.Крупные города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5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820472" cy="227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519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2348881"/>
            <a:ext cx="95770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Реки: Дон, Днепр, Урал.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6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601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03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340768"/>
            <a:ext cx="66425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Дон</a:t>
            </a:r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967335"/>
            <a:ext cx="62923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Длина 1870 км</a:t>
            </a:r>
            <a:endParaRPr lang="ru-RU" sz="54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3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12968" cy="58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"/>
            <a:ext cx="54192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Дон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6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09" t="-3357" r="6509" b="3357"/>
          <a:stretch/>
        </p:blipFill>
        <p:spPr bwMode="auto">
          <a:xfrm>
            <a:off x="179512" y="0"/>
            <a:ext cx="8784976" cy="673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58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-99392"/>
            <a:ext cx="55768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Исток Дона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21"/>
          <a:stretch/>
        </p:blipFill>
        <p:spPr bwMode="auto">
          <a:xfrm>
            <a:off x="107504" y="731605"/>
            <a:ext cx="8856984" cy="60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96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-171400"/>
            <a:ext cx="48198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Устье  Дона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33"/>
          <a:stretch/>
        </p:blipFill>
        <p:spPr bwMode="auto">
          <a:xfrm>
            <a:off x="107504" y="562870"/>
            <a:ext cx="8856984" cy="618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72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819361" cy="646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2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21"/>
          <a:stretch/>
        </p:blipFill>
        <p:spPr bwMode="auto">
          <a:xfrm>
            <a:off x="179512" y="692696"/>
            <a:ext cx="8784976" cy="599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0"/>
            <a:ext cx="49474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</a:t>
            </a:r>
            <a:r>
              <a:rPr lang="ru-RU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Хопёр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04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37"/>
          <a:stretch/>
        </p:blipFill>
        <p:spPr bwMode="auto">
          <a:xfrm>
            <a:off x="179512" y="620688"/>
            <a:ext cx="8784976" cy="603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"/>
            <a:ext cx="72078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Северный Донец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28992" cy="585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80135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Волго-Донской канал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7590"/>
            <a:ext cx="8856984" cy="613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972616" y="-171400"/>
            <a:ext cx="102971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Цимлянское водохранилище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4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31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72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58" y="116633"/>
            <a:ext cx="9110642" cy="664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30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9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99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536" y="0"/>
            <a:ext cx="9177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08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20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612"/>
            <a:ext cx="8928992" cy="668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8928992" cy="654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85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73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61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0" y="845499"/>
            <a:ext cx="9005695" cy="60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"/>
            <a:ext cx="62792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Ростов-на-Дону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3304"/>
            <a:ext cx="892899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-459432"/>
            <a:ext cx="5602368" cy="154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45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" y="9934"/>
            <a:ext cx="9141087" cy="684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34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72400" cy="61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35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4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6" y="116632"/>
            <a:ext cx="9030670" cy="67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7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39"/>
          <a:stretch/>
        </p:blipFill>
        <p:spPr bwMode="auto">
          <a:xfrm>
            <a:off x="107504" y="548680"/>
            <a:ext cx="8928992" cy="619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-243408"/>
            <a:ext cx="45889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Днепр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1844824"/>
            <a:ext cx="9028254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Днепр - 2201 км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Третья по величине река в Европе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1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30"/>
          <a:stretch/>
        </p:blipFill>
        <p:spPr bwMode="auto">
          <a:xfrm>
            <a:off x="107504" y="116633"/>
            <a:ext cx="8928992" cy="66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55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77"/>
            <a:ext cx="8928992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59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692696"/>
            <a:ext cx="9048750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"/>
            <a:ext cx="60582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Город Смоленск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6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631" y="2967335"/>
            <a:ext cx="184731" cy="142192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836713"/>
            <a:ext cx="6425179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Урал</a:t>
            </a: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Длина реки -2428 км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9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2809"/>
            <a:ext cx="9036496" cy="619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-243408"/>
            <a:ext cx="40071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Урал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75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038" y="404664"/>
            <a:ext cx="851044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31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87"/>
          <a:stretch/>
        </p:blipFill>
        <p:spPr bwMode="auto">
          <a:xfrm>
            <a:off x="611560" y="-731325"/>
            <a:ext cx="8208912" cy="75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0"/>
            <a:ext cx="720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Исток Урала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97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58"/>
          <a:stretch/>
        </p:blipFill>
        <p:spPr bwMode="auto">
          <a:xfrm>
            <a:off x="179511" y="116632"/>
            <a:ext cx="8852223" cy="661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01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55"/>
            <a:ext cx="9144000" cy="683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16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98"/>
          <a:stretch/>
        </p:blipFill>
        <p:spPr bwMode="auto">
          <a:xfrm>
            <a:off x="55418" y="188640"/>
            <a:ext cx="8981078" cy="665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9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06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90719"/>
            <a:ext cx="9144000" cy="596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074" y="0"/>
            <a:ext cx="7070851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57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928992" cy="594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66619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Орошение степей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268761"/>
            <a:ext cx="6841453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Печора.</a:t>
            </a: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Длина реки – 1809 км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56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28992" cy="608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-99392"/>
            <a:ext cx="52079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Печора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2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37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31" y="260648"/>
            <a:ext cx="840223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10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2" y="1"/>
            <a:ext cx="9135438" cy="683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16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2" cy="623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-171400"/>
            <a:ext cx="41574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Уса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2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8466"/>
            <a:ext cx="8928992" cy="608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-99392"/>
            <a:ext cx="52188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Ижма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2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28992" cy="6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-99392"/>
            <a:ext cx="70179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Город Нарьян-Мар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7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02" y="548680"/>
            <a:ext cx="8928992" cy="626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-243408"/>
            <a:ext cx="57436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Город Печора</a:t>
            </a:r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6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92697"/>
            <a:ext cx="885698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Северная Двина – одна из крупнейших рек Русского Севера. Длина реки – 744км. Образована слиянием рек Сухона и Юг.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0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476672"/>
            <a:ext cx="8923945" cy="623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76410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Река Северная Двина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0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6" y="0"/>
            <a:ext cx="911046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1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99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84" y="0"/>
            <a:ext cx="904384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11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33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120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7"/>
            <a:ext cx="9144000" cy="685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59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23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42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Реки европейской части России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2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703592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реки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Устье</a:t>
                      </a:r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61554" y="260648"/>
            <a:ext cx="6242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3488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Волга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35896" y="234888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Валдайская</a:t>
            </a:r>
          </a:p>
          <a:p>
            <a:r>
              <a:rPr lang="ru-RU" dirty="0" smtClean="0"/>
              <a:t>возвышенность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234888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Каспийское</a:t>
            </a:r>
          </a:p>
          <a:p>
            <a:r>
              <a:rPr lang="ru-RU" dirty="0" smtClean="0"/>
              <a:t>море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29969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Дон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707904" y="2996952"/>
            <a:ext cx="172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Среднерусская</a:t>
            </a:r>
          </a:p>
          <a:p>
            <a:r>
              <a:rPr lang="ru-RU" dirty="0" smtClean="0"/>
              <a:t>возвышенность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228184" y="29969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Азовское</a:t>
            </a:r>
          </a:p>
          <a:p>
            <a:r>
              <a:rPr lang="ru-RU" dirty="0" smtClean="0"/>
              <a:t>море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37890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Днепр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707904" y="3717032"/>
            <a:ext cx="172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Валдайская</a:t>
            </a:r>
          </a:p>
          <a:p>
            <a:r>
              <a:rPr lang="ru-RU" dirty="0" smtClean="0"/>
              <a:t>возвышенность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228184" y="371703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Чёрное</a:t>
            </a:r>
          </a:p>
          <a:p>
            <a:r>
              <a:rPr lang="ru-RU" dirty="0" smtClean="0"/>
              <a:t>море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0" y="45091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Урал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779912" y="443711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юг  Уральских</a:t>
            </a:r>
          </a:p>
          <a:p>
            <a:r>
              <a:rPr lang="ru-RU" dirty="0" smtClean="0"/>
              <a:t>гор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300192" y="4437112"/>
            <a:ext cx="132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Каспийское</a:t>
            </a:r>
          </a:p>
          <a:p>
            <a:r>
              <a:rPr lang="ru-RU" dirty="0" smtClean="0"/>
              <a:t>море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99592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Печора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491880" y="5157192"/>
            <a:ext cx="215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Склоны Северного</a:t>
            </a:r>
          </a:p>
          <a:p>
            <a:r>
              <a:rPr lang="ru-RU" dirty="0" smtClean="0"/>
              <a:t>Урала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372200" y="5157192"/>
            <a:ext cx="125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Баренцево</a:t>
            </a:r>
          </a:p>
          <a:p>
            <a:r>
              <a:rPr lang="ru-RU" dirty="0" smtClean="0"/>
              <a:t>море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043608" y="5949280"/>
            <a:ext cx="200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Северная Двина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779912" y="58052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Слияние рек </a:t>
            </a:r>
          </a:p>
          <a:p>
            <a:r>
              <a:rPr lang="ru-RU" dirty="0" smtClean="0"/>
              <a:t>Сухона и Юг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444208" y="587727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Белое</a:t>
            </a:r>
          </a:p>
          <a:p>
            <a:r>
              <a:rPr lang="ru-RU" dirty="0" smtClean="0"/>
              <a:t>море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764704"/>
            <a:ext cx="1009316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Дон, Днепр, Урал,</a:t>
            </a:r>
          </a:p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Северная Двина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3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48"/>
          <a:stretch/>
        </p:blipFill>
        <p:spPr bwMode="auto">
          <a:xfrm>
            <a:off x="539552" y="1268760"/>
            <a:ext cx="7986464" cy="538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0"/>
            <a:ext cx="57168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 окончен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69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90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310"/>
            <a:ext cx="8424935" cy="627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84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</TotalTime>
  <Words>227</Words>
  <Application>Microsoft Office PowerPoint</Application>
  <PresentationFormat>Экран (4:3)</PresentationFormat>
  <Paragraphs>109</Paragraphs>
  <Slides>74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Реки европейской части России</vt:lpstr>
      <vt:lpstr>Слайд 73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1</cp:lastModifiedBy>
  <cp:revision>50</cp:revision>
  <dcterms:created xsi:type="dcterms:W3CDTF">2015-04-13T15:22:48Z</dcterms:created>
  <dcterms:modified xsi:type="dcterms:W3CDTF">2020-04-23T03:37:14Z</dcterms:modified>
</cp:coreProperties>
</file>