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7" autoAdjust="0"/>
    <p:restoredTop sz="94660"/>
  </p:normalViewPr>
  <p:slideViewPr>
    <p:cSldViewPr>
      <p:cViewPr varScale="1">
        <p:scale>
          <a:sx n="81" d="100"/>
          <a:sy n="8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Реки Сибири: Обь, Енисей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dirty="0" smtClean="0"/>
              <a:t>Братская ГЭС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22-91.ru/upload/images/photo/_rev1/17_1297345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6080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Красноярск – промышленный город на р. Енисей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j100.ru/upload/iblock/dbb/dbbbe059c7dd27453ef3d9a7e38ca7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17262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Морской порт Дудинка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r>
              <a:rPr lang="ru-RU" dirty="0" smtClean="0"/>
              <a:t>В устье Енисея находится морской порт Дудинка.</a:t>
            </a:r>
            <a:endParaRPr lang="ru-RU" dirty="0"/>
          </a:p>
        </p:txBody>
      </p:sp>
      <p:pic>
        <p:nvPicPr>
          <p:cNvPr id="24578" name="Picture 2" descr="http://barentsobserver.com/sites/barentsobserver.com/files/styles/grid_8/public/main/articles/dudinka.jpg?itok=HBVy11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8209"/>
            <a:ext cx="9144000" cy="5359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Иркутск – старинный Сибирский город на р. </a:t>
            </a:r>
            <a:r>
              <a:rPr lang="ru-RU" dirty="0" err="1" smtClean="0"/>
              <a:t>Ангора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orldluxrealty.com/sites/default/files/user_images/1510180627_Day%20of%20the%20city%20of%20Irkut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840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Задание 1.</a:t>
            </a:r>
          </a:p>
          <a:p>
            <a:r>
              <a:rPr lang="ru-RU" sz="2800" dirty="0" smtClean="0"/>
              <a:t>Сравни протяженность рек Обь и Енисей по рисунку. Какая река длиннее? Подумай и реши задачу.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057400"/>
            <a:ext cx="44958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895600"/>
            <a:ext cx="32004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87982" y="2057400"/>
            <a:ext cx="395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Обь с </a:t>
            </a:r>
            <a:r>
              <a:rPr lang="ru-RU" sz="2400" dirty="0" err="1" smtClean="0"/>
              <a:t>Иртышом</a:t>
            </a:r>
            <a:r>
              <a:rPr lang="ru-RU" sz="2400" dirty="0" smtClean="0"/>
              <a:t> – 5410 км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895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Енисей – 3487 км.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657600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Задание 2.</a:t>
            </a:r>
          </a:p>
          <a:p>
            <a:r>
              <a:rPr lang="ru-RU" sz="2400" dirty="0" smtClean="0"/>
              <a:t>Дед </a:t>
            </a:r>
            <a:r>
              <a:rPr lang="ru-RU" sz="2400" dirty="0" err="1" smtClean="0"/>
              <a:t>Мазай</a:t>
            </a:r>
            <a:r>
              <a:rPr lang="ru-RU" sz="2400" dirty="0" smtClean="0"/>
              <a:t> (персонаж из стихотворения Н. А. Некрасова) помогал зайцам. Зачем надо было их спасать? Что случилось с рекой? Продолжи рассказ устно.</a:t>
            </a:r>
          </a:p>
          <a:p>
            <a:r>
              <a:rPr lang="ru-RU" sz="2400" dirty="0" smtClean="0"/>
              <a:t>   Весной тает снег, и воды в реке становится больше…..</a:t>
            </a:r>
            <a:endParaRPr lang="ru-RU" sz="2400" dirty="0"/>
          </a:p>
        </p:txBody>
      </p:sp>
      <p:pic>
        <p:nvPicPr>
          <p:cNvPr id="25602" name="Picture 2" descr="http://funlib.ru/cimg/2014/102113/2618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3810000"/>
            <a:ext cx="3657599" cy="291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Цель: </a:t>
            </a:r>
            <a:r>
              <a:rPr lang="ru-RU" altLang="ru-RU" dirty="0" smtClean="0"/>
              <a:t> сформировать целостное представление о главных реках России:  Оби, Енисее.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Задачи: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обучающие: </a:t>
            </a:r>
            <a:r>
              <a:rPr lang="ru-RU" altLang="ru-RU" dirty="0" smtClean="0"/>
              <a:t>формирование представления о крупных реках России, умений анализировать и делать выводы, находить реки на карте.</a:t>
            </a:r>
            <a:endParaRPr lang="ru-RU" altLang="ru-RU" b="1" dirty="0" smtClean="0"/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развивающие: </a:t>
            </a:r>
            <a:r>
              <a:rPr lang="ru-RU" altLang="ru-RU" dirty="0" smtClean="0"/>
              <a:t>развитие навыков работы с различными источниками информации: текстом учебника, иллюстрациями, цифровым материалам, географической картой.</a:t>
            </a:r>
            <a:endParaRPr lang="ru-RU" altLang="ru-RU" b="1" dirty="0" smtClean="0"/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воспитывающие: </a:t>
            </a:r>
            <a:r>
              <a:rPr lang="ru-RU" altLang="ru-RU" dirty="0" smtClean="0"/>
              <a:t>воспитать бережное отношение к природе, интерес к изучаемому предмету, чувство патриотизма к своей стране.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dirty="0" smtClean="0"/>
              <a:t>Река Обь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838200"/>
            <a:ext cx="4648200" cy="6019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Река Обь начинается на Алтае высоко в горах. Спустившись с гор, она течёт по широкой заболоченной </a:t>
            </a:r>
            <a:r>
              <a:rPr lang="ru-RU" dirty="0" err="1" smtClean="0"/>
              <a:t>Западно</a:t>
            </a:r>
            <a:r>
              <a:rPr lang="ru-RU" dirty="0" smtClean="0"/>
              <a:t> -  Сибирской равнине и впадает в Карское море. Обь течёт по плодородным степным равнинам, затем через хвойный лес, а в нижнем течение пересекает тундру. Зимой покрывается льдом и освобождается ото льда только к началу лета.</a:t>
            </a:r>
            <a:endParaRPr lang="ru-RU" dirty="0"/>
          </a:p>
        </p:txBody>
      </p:sp>
      <p:pic>
        <p:nvPicPr>
          <p:cNvPr id="2050" name="Picture 2" descr="http://www.holidaykey.ru/media/propertyphotos/3/4083/28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4343400" cy="2895600"/>
          </a:xfrm>
          <a:prstGeom prst="rect">
            <a:avLst/>
          </a:prstGeom>
          <a:noFill/>
        </p:spPr>
      </p:pic>
      <p:pic>
        <p:nvPicPr>
          <p:cNvPr id="2052" name="Picture 4" descr="http://www.rgo-sib.ru/reportage/526/7c88e_601e8d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199"/>
            <a:ext cx="4267200" cy="284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ypresentation.ru/documents/03bbcfb2dc398b29c5e1b989f75d1568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Крупный приток Оби – р. Иртыш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838200"/>
            <a:ext cx="4724400" cy="6019800"/>
          </a:xfrm>
        </p:spPr>
        <p:txBody>
          <a:bodyPr/>
          <a:lstStyle/>
          <a:p>
            <a:r>
              <a:rPr lang="ru-RU" dirty="0" smtClean="0"/>
              <a:t>Исток Иртыша за границей России, в Казахстане. На </a:t>
            </a:r>
            <a:r>
              <a:rPr lang="ru-RU" dirty="0" err="1" smtClean="0"/>
              <a:t>Западно</a:t>
            </a:r>
            <a:r>
              <a:rPr lang="ru-RU" dirty="0" smtClean="0"/>
              <a:t> – Сибирской равнине Обь и Иртыш – главные транспортные пути, по ним перевозят грузы и пассажиров. В некоторые районы Сибири можно добраться только по рекам.</a:t>
            </a:r>
          </a:p>
        </p:txBody>
      </p:sp>
      <p:pic>
        <p:nvPicPr>
          <p:cNvPr id="16386" name="Picture 2" descr="https://upload.wikimedia.org/wikipedia/commons/4/41/Ob_watershed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62400"/>
            <a:ext cx="3352800" cy="2895600"/>
          </a:xfrm>
          <a:prstGeom prst="rect">
            <a:avLst/>
          </a:prstGeom>
          <a:noFill/>
        </p:spPr>
      </p:pic>
      <p:pic>
        <p:nvPicPr>
          <p:cNvPr id="16388" name="Picture 4" descr="http://static.panoramio.com/photos/large/110971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ru-RU" dirty="0" smtClean="0"/>
              <a:t>Река Енисей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914400"/>
            <a:ext cx="4800600" cy="5943600"/>
          </a:xfrm>
        </p:spPr>
        <p:txBody>
          <a:bodyPr/>
          <a:lstStyle/>
          <a:p>
            <a:r>
              <a:rPr lang="ru-RU" dirty="0" smtClean="0"/>
              <a:t>Енисей берёт начало в горах Саяны. Прорезая горы, Енисей течёт на север к океану. Во время течения принимает крупные притоки. Один из самых полноводных притоков Енисея – р. Ангара, вытекающая из озера Байкал. </a:t>
            </a:r>
            <a:endParaRPr lang="ru-RU" dirty="0"/>
          </a:p>
        </p:txBody>
      </p:sp>
      <p:pic>
        <p:nvPicPr>
          <p:cNvPr id="17410" name="Picture 2" descr="http://www.fimp.ru/g2/d/55647-3/IMG_5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4419600" cy="2792350"/>
          </a:xfrm>
          <a:prstGeom prst="rect">
            <a:avLst/>
          </a:prstGeom>
          <a:noFill/>
        </p:spPr>
      </p:pic>
      <p:pic>
        <p:nvPicPr>
          <p:cNvPr id="17412" name="Picture 4" descr="http://stihi.su/pics/2016/07/17/8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593" y="3886200"/>
            <a:ext cx="440740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dirty="0" smtClean="0"/>
              <a:t>Красноярская ГЭС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abselectro.com/im/3632-820x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607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dirty="0" err="1" smtClean="0"/>
              <a:t>Усть</a:t>
            </a:r>
            <a:r>
              <a:rPr lang="ru-RU" dirty="0" smtClean="0"/>
              <a:t> – </a:t>
            </a:r>
            <a:r>
              <a:rPr lang="ru-RU" dirty="0" err="1" smtClean="0"/>
              <a:t>Илимская</a:t>
            </a:r>
            <a:r>
              <a:rPr lang="ru-RU" dirty="0" smtClean="0"/>
              <a:t> ГЭС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pc-ekra.ru/images/work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6080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dirty="0" err="1" smtClean="0"/>
              <a:t>Саяно</a:t>
            </a:r>
            <a:r>
              <a:rPr lang="ru-RU" dirty="0" smtClean="0"/>
              <a:t> – </a:t>
            </a:r>
            <a:r>
              <a:rPr lang="ru-RU" dirty="0" err="1" smtClean="0"/>
              <a:t>Шушенская</a:t>
            </a:r>
            <a:r>
              <a:rPr lang="ru-RU" dirty="0" smtClean="0"/>
              <a:t> ГЭС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da.fedpress.ru/sites/fedpress/files/dlinnyjchulok/news/12340_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7">
      <a:dk1>
        <a:srgbClr val="244061"/>
      </a:dk1>
      <a:lt1>
        <a:srgbClr val="DBE5F1"/>
      </a:lt1>
      <a:dk2>
        <a:srgbClr val="366092"/>
      </a:dk2>
      <a:lt2>
        <a:srgbClr val="DBE5F1"/>
      </a:lt2>
      <a:accent1>
        <a:srgbClr val="24406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349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Реки Сибири: Обь, Енисей</vt:lpstr>
      <vt:lpstr>Слайд 2</vt:lpstr>
      <vt:lpstr>Река Обь</vt:lpstr>
      <vt:lpstr>Слайд 4</vt:lpstr>
      <vt:lpstr>Крупный приток Оби – р. Иртыш</vt:lpstr>
      <vt:lpstr>Река Енисей</vt:lpstr>
      <vt:lpstr>Красноярская ГЭС</vt:lpstr>
      <vt:lpstr>Усть – Илимская ГЭС</vt:lpstr>
      <vt:lpstr>Саяно – Шушенская ГЭС</vt:lpstr>
      <vt:lpstr>Братская ГЭС</vt:lpstr>
      <vt:lpstr>Красноярск – промышленный город на р. Енисей</vt:lpstr>
      <vt:lpstr>Морской порт Дудинка</vt:lpstr>
      <vt:lpstr>Иркутск – старинный Сибирский город на р. Ангора</vt:lpstr>
      <vt:lpstr>Рефлексия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Реки Сибири: Обь, Енисей</dc:title>
  <dc:creator>Мария Григорьевна</dc:creator>
  <cp:lastModifiedBy>1</cp:lastModifiedBy>
  <cp:revision>5</cp:revision>
  <dcterms:created xsi:type="dcterms:W3CDTF">2006-08-16T00:00:00Z</dcterms:created>
  <dcterms:modified xsi:type="dcterms:W3CDTF">2020-04-27T15:47:57Z</dcterms:modified>
</cp:coreProperties>
</file>