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48871" cy="3672408"/>
          </a:xfrm>
        </p:spPr>
        <p:txBody>
          <a:bodyPr/>
          <a:lstStyle/>
          <a:p>
            <a:r>
              <a:rPr lang="ru-RU" sz="5400" dirty="0"/>
              <a:t>Население зоны полупустынь и пустынь и его основные занятия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31140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272808" cy="122413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Население в пустынях размещено неравномерно, оно сосредоточенно в оазисах, вдоль рек. Там развито </a:t>
            </a:r>
            <a:r>
              <a:rPr lang="ru-RU" dirty="0" smtClean="0"/>
              <a:t>земледелие.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1845"/>
            <a:ext cx="7704856" cy="51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22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46391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5"/>
            <a:ext cx="797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Крестьяне выращивают овощи, фрукты, бахчевые культуры, виноград, зерновые 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2800" dirty="0"/>
          </a:p>
        </p:txBody>
      </p:sp>
      <p:pic>
        <p:nvPicPr>
          <p:cNvPr id="2057" name="Picture 9" descr="http://pumpkin.arbooz.kiev.ua/wp-content/uploads/sites/21/2015/09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4563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im0-tub-ru.yandex.net/i?id=6263c02836754d1f68484af9fd5fa4e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443" y="1323930"/>
            <a:ext cx="3497426" cy="26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im0-tub-ru.yandex.net/i?id=1bd97d33c42d56a7d2bc2aa3861097d0&amp;n=33&amp;h=215&amp;w=3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443" y="4287645"/>
            <a:ext cx="3497426" cy="2237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2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7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Times New Roman"/>
              </a:rPr>
              <a:t>В полупустынях много пастбищ, где разводят коров, овец, лошадей, верблюдов.</a:t>
            </a:r>
            <a:endParaRPr lang="ru-RU" sz="3200" dirty="0"/>
          </a:p>
        </p:txBody>
      </p:sp>
      <p:pic>
        <p:nvPicPr>
          <p:cNvPr id="3076" name="Picture 4" descr="http://www.mirgeografii.ru/wp-content/uploads/2012/07/bezlesnye_j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164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foabad.com/images/verblu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09875"/>
            <a:ext cx="4012059" cy="23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istockimg.com/file_thumbview_approve/4142231/2/stock-photo-4142231-cow-he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41134"/>
            <a:ext cx="4097930" cy="27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go-sib.ru/reportage/img111/dda18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69" y="1412776"/>
            <a:ext cx="396805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9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332656"/>
            <a:ext cx="8064896" cy="187220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Жители городов и поселков, которые расположены на побережье Каспийского моря, занимаются рыболовным промыслом, переработкой рыбы и икры.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http://dalrybvtuz.ru/nfiles/news2/5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1044"/>
            <a:ext cx="6840759" cy="44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9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987824" y="2348880"/>
            <a:ext cx="4555976" cy="185736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900igr.net/up/datas/102049/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4" t="11765" r="11537"/>
          <a:stretch/>
        </p:blipFill>
        <p:spPr bwMode="auto">
          <a:xfrm>
            <a:off x="611560" y="476672"/>
            <a:ext cx="7637931" cy="59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1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980728"/>
            <a:ext cx="7416824" cy="45344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800" dirty="0">
                <a:effectLst/>
                <a:latin typeface="Times New Roman"/>
                <a:ea typeface="Times New Roman"/>
              </a:rPr>
              <a:t>В зоне полупустынь и пустынь живут </a:t>
            </a:r>
            <a:r>
              <a:rPr lang="ru-RU" sz="4800" i="1" dirty="0">
                <a:effectLst/>
                <a:latin typeface="Times New Roman"/>
                <a:ea typeface="Times New Roman"/>
              </a:rPr>
              <a:t>русские, калмыки</a:t>
            </a:r>
            <a:r>
              <a:rPr lang="ru-RU" sz="4800" dirty="0">
                <a:effectLst/>
                <a:latin typeface="Times New Roman"/>
                <a:ea typeface="Times New Roman"/>
              </a:rPr>
              <a:t> и </a:t>
            </a:r>
            <a:r>
              <a:rPr lang="ru-RU" sz="4800" dirty="0" smtClean="0">
                <a:effectLst/>
                <a:latin typeface="Times New Roman"/>
                <a:ea typeface="Times New Roman"/>
              </a:rPr>
              <a:t>другие </a:t>
            </a:r>
            <a:r>
              <a:rPr lang="ru-RU" sz="4800" dirty="0">
                <a:effectLst/>
                <a:latin typeface="Times New Roman"/>
                <a:ea typeface="Times New Roman"/>
              </a:rPr>
              <a:t>национальности.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71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2348880"/>
            <a:ext cx="1052736" cy="185736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1.bp.blogspot.com/-ciRRI4ZCfGo/U5CiUdoj8zI/AAAAAAAAqz4/SeD2V-J4k60/s1600/2AYMFohrH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3960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445224"/>
            <a:ext cx="429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Калмыки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1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Население зоны полупустынь и пустынь и его основные занятия</vt:lpstr>
      <vt:lpstr>Слайд 2</vt:lpstr>
      <vt:lpstr>Слайд 3</vt:lpstr>
      <vt:lpstr>Слайд 4</vt:lpstr>
      <vt:lpstr>Слайд 5</vt:lpstr>
      <vt:lpstr>Слайд 6</vt:lpstr>
      <vt:lpstr>В зоне полупустынь и пустынь живут русские, калмыки и другие национальности.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зоны полупустынь и пустынь и его основные занятия</dc:title>
  <dc:creator>1</dc:creator>
  <cp:lastModifiedBy>1</cp:lastModifiedBy>
  <cp:revision>14</cp:revision>
  <dcterms:created xsi:type="dcterms:W3CDTF">2020-04-27T16:16:23Z</dcterms:created>
  <dcterms:modified xsi:type="dcterms:W3CDTF">2020-04-27T16:27:11Z</dcterms:modified>
</cp:coreProperties>
</file>