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  <p:sldId id="26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48F6-4CDC-4FE7-846E-7FCD9EA51CF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C175-C970-4FDF-B17A-E4796EB29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C175-C970-4FDF-B17A-E4796EB29C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ACADCF-89DA-4EE5-BE70-7F5CD895CB0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7FF7AC-01E8-4B5C-A1E7-CCD6B37053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87072" cy="2808312"/>
          </a:xfrm>
        </p:spPr>
        <p:txBody>
          <a:bodyPr>
            <a:noAutofit/>
          </a:bodyPr>
          <a:lstStyle/>
          <a:p>
            <a:r>
              <a:rPr lang="ru-RU" sz="6000" dirty="0" smtClean="0"/>
              <a:t>Уголок живой природы. </a:t>
            </a:r>
            <a:r>
              <a:rPr lang="ru-RU" sz="6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Комнатные растения.</a:t>
            </a:r>
            <a:endParaRPr lang="ru-RU" sz="60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 часто видите меня на подоконниках. Я хорошо очищаю воздух. У меня пахнут не цветы, а листья и стебли. Если заболит ухо, то боль можно уменьшить, приложив листок к уху. По -  научному меня называют пеларгония.</a:t>
            </a:r>
            <a:endParaRPr lang="ru-RU" dirty="0"/>
          </a:p>
        </p:txBody>
      </p:sp>
      <p:pic>
        <p:nvPicPr>
          <p:cNvPr id="3074" name="Picture 2" descr="C:\Users\ИОН\Desktop\Pelargonium+zonale+Melochery+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0386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5949280"/>
            <a:ext cx="243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Пеларгония (герань).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легко «лазаю» по стенам – была бы опора. Длина моего стебля достигает 6 метров. Мои цветки – звездочки очень душистые. Я расту и в тени, и на солнце. Моё научное название – </a:t>
            </a:r>
            <a:r>
              <a:rPr lang="ru-RU" dirty="0" err="1" smtClean="0"/>
              <a:t>хойя</a:t>
            </a:r>
            <a:r>
              <a:rPr lang="ru-RU" dirty="0" smtClean="0"/>
              <a:t> мясистая.</a:t>
            </a:r>
            <a:endParaRPr lang="ru-RU" dirty="0"/>
          </a:p>
        </p:txBody>
      </p:sp>
      <p:pic>
        <p:nvPicPr>
          <p:cNvPr id="4098" name="Picture 2" descr="C:\Users\ИОН\Desktop\89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486685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5445224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Хойя</a:t>
            </a:r>
            <a:r>
              <a:rPr lang="ru-RU" dirty="0" smtClean="0"/>
              <a:t> мясистая (восковой плющ)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Самое интересное во мне – мои «листочки», вовсе не листочки, а веточки. Спаржа – мой ближайший родственник. У некоторых сортов съедобные корни. Я хорошо расту на солнечной стороне. Иногда меня сравнивают с ёлочкой.</a:t>
            </a:r>
            <a:endParaRPr lang="ru-RU" dirty="0"/>
          </a:p>
        </p:txBody>
      </p:sp>
      <p:pic>
        <p:nvPicPr>
          <p:cNvPr id="5122" name="Picture 2" descr="C:\Users\ИОН\Desktop\asparagu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697564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5517232"/>
            <a:ext cx="130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Аспарагус.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меня нет листьев, зато есть ветвящиеся поникшие стебли. Цвести я начинаю в декабре, за это и получил свое второе название.</a:t>
            </a:r>
            <a:endParaRPr lang="ru-RU" dirty="0"/>
          </a:p>
        </p:txBody>
      </p:sp>
      <p:pic>
        <p:nvPicPr>
          <p:cNvPr id="6146" name="Picture 2" descr="C:\Users\ИОН\Desktop\article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185331" cy="3033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5301208"/>
            <a:ext cx="270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Зигокактус</a:t>
            </a:r>
            <a:r>
              <a:rPr lang="ru-RU" dirty="0" smtClean="0"/>
              <a:t> (декабрист)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 красоту моих огромных листьев меня называют королевской. Прямые солнечные лучи я не люблю – они обжигают меня.</a:t>
            </a:r>
            <a:endParaRPr lang="ru-RU" dirty="0"/>
          </a:p>
        </p:txBody>
      </p:sp>
      <p:pic>
        <p:nvPicPr>
          <p:cNvPr id="7170" name="Picture 2" descr="C:\Users\ИОН\Desktop\Begonia_re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590510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5805264"/>
            <a:ext cx="248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Королевская бегония.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Пестрая окраска листьев защищает меня от солнечных лучей. У меня красивые листья с узорами и разноцветными каёмками. В народе меня называют – </a:t>
            </a:r>
            <a:r>
              <a:rPr lang="ru-RU" dirty="0" err="1" smtClean="0"/>
              <a:t>крапивка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ИОН\Desktop\koleus_uh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320480" cy="32369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5373216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Колеус (</a:t>
            </a:r>
            <a:r>
              <a:rPr lang="ru-RU" dirty="0" err="1" smtClean="0"/>
              <a:t>крапивка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Узнай растение!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Я- самое неприхотливое и выносливое растение, люблю расти в тени. Меня еще называют – дружная семейка или тёщин язык.</a:t>
            </a:r>
            <a:endParaRPr lang="ru-RU" dirty="0"/>
          </a:p>
        </p:txBody>
      </p:sp>
      <p:pic>
        <p:nvPicPr>
          <p:cNvPr id="9218" name="Picture 2" descr="C:\Users\ИОН\Desktop\aspidistra-uh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630168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5733256"/>
            <a:ext cx="351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Аспидистра</a:t>
            </a:r>
            <a:r>
              <a:rPr lang="ru-RU" dirty="0" smtClean="0"/>
              <a:t> ( дружная семейка)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Расскажи, как нужно ухаживать за растениями.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10000"/>
          </a:blip>
          <a:srcRect l="26821" t="60281" r="-252" b="14145"/>
          <a:stretch>
            <a:fillRect/>
          </a:stretch>
        </p:blipFill>
        <p:spPr>
          <a:xfrm>
            <a:off x="323528" y="1988840"/>
            <a:ext cx="8568952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2204864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3011" y="2204864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6805" y="2204864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1753" y="2276872"/>
            <a:ext cx="54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вырастить растение?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20000"/>
          </a:blip>
          <a:srcRect l="18414" t="8551" r="1367" b="22549"/>
          <a:stretch>
            <a:fillRect/>
          </a:stretch>
        </p:blipFill>
        <p:spPr>
          <a:xfrm rot="10800000">
            <a:off x="4211960" y="836712"/>
            <a:ext cx="4608511" cy="5443801"/>
          </a:xfrm>
        </p:spPr>
      </p:pic>
      <p:sp>
        <p:nvSpPr>
          <p:cNvPr id="5" name="5-конечная звезда 4"/>
          <p:cNvSpPr/>
          <p:nvPr/>
        </p:nvSpPr>
        <p:spPr>
          <a:xfrm>
            <a:off x="4499992" y="126876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804248" y="364502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99992" y="364502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660232" y="126876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известные вам комнатные растения.</a:t>
            </a:r>
          </a:p>
          <a:p>
            <a:r>
              <a:rPr lang="ru-RU" dirty="0" smtClean="0"/>
              <a:t>Перечислите правила ухода за комнатными растениями.</a:t>
            </a:r>
          </a:p>
          <a:p>
            <a:r>
              <a:rPr lang="ru-RU" dirty="0" smtClean="0"/>
              <a:t>Для чего человек выращивает комнатные растения?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116205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 пойдёт речь  на уроке?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105472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моём окошке настоящий сад!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Крупные серёжки фуксии висят…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Вспыхнул «угольками» скромный огонёк.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под волосками кактуса пенёк.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2012080510002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98884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772816"/>
            <a:ext cx="8496944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урок!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C:\Users\ИО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8543">
            <a:off x="7015035" y="250794"/>
            <a:ext cx="1524000" cy="2028825"/>
          </a:xfrm>
          <a:prstGeom prst="rect">
            <a:avLst/>
          </a:prstGeom>
          <a:noFill/>
        </p:spPr>
      </p:pic>
      <p:pic>
        <p:nvPicPr>
          <p:cNvPr id="10243" name="Picture 3" descr="C:\Users\ИОН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5494">
            <a:off x="514577" y="383719"/>
            <a:ext cx="2355272" cy="1476192"/>
          </a:xfrm>
          <a:prstGeom prst="rect">
            <a:avLst/>
          </a:prstGeom>
          <a:noFill/>
        </p:spPr>
      </p:pic>
      <p:pic>
        <p:nvPicPr>
          <p:cNvPr id="10244" name="Picture 4" descr="C:\Users\ИОН\Desktop\givotnie_i_rasteniy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4307761" cy="2894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Комнатные растения</a:t>
            </a:r>
            <a:endParaRPr lang="ru-RU" dirty="0"/>
          </a:p>
        </p:txBody>
      </p:sp>
      <p:pic>
        <p:nvPicPr>
          <p:cNvPr id="4" name="Содержимое 3" descr="image011(1)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971600" y="1412776"/>
            <a:ext cx="7344816" cy="50045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Разминка. Какое оно?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Опиши любое из этих растений.</a:t>
            </a:r>
          </a:p>
          <a:p>
            <a:r>
              <a:rPr lang="ru-RU" dirty="0" smtClean="0"/>
              <a:t>Какие у него листья - круглые, продолговатые, длинные?</a:t>
            </a:r>
          </a:p>
          <a:p>
            <a:r>
              <a:rPr lang="ru-RU" dirty="0" smtClean="0"/>
              <a:t>Какие у него цветки – мелкие, крупные?</a:t>
            </a:r>
          </a:p>
          <a:p>
            <a:endParaRPr lang="ru-RU" dirty="0"/>
          </a:p>
        </p:txBody>
      </p:sp>
      <p:pic>
        <p:nvPicPr>
          <p:cNvPr id="5" name="Содержимое 4" descr="2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30000" contrast="20000"/>
          </a:blip>
          <a:srcRect l="20739" t="38886" r="-1146" b="15641"/>
          <a:stretch>
            <a:fillRect/>
          </a:stretch>
        </p:blipFill>
        <p:spPr>
          <a:xfrm>
            <a:off x="4211960" y="2132856"/>
            <a:ext cx="4721667" cy="3672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Разминка. Вспомним основные части растений.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2986" t="9773" r="6768" b="68901"/>
          <a:stretch>
            <a:fillRect/>
          </a:stretch>
        </p:blipFill>
        <p:spPr>
          <a:xfrm rot="10800000">
            <a:off x="-2" y="1772815"/>
            <a:ext cx="9144001" cy="4464495"/>
          </a:xfrm>
        </p:spPr>
      </p:pic>
      <p:sp>
        <p:nvSpPr>
          <p:cNvPr id="5" name="TextBox 4"/>
          <p:cNvSpPr txBox="1"/>
          <p:nvPr/>
        </p:nvSpPr>
        <p:spPr>
          <a:xfrm>
            <a:off x="4499992" y="4725144"/>
            <a:ext cx="9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077072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стебель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21297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листья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2204864"/>
            <a:ext cx="17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цветы и плоды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растения. Почему они так называются?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ОН\Desktop\abutilon1-300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519957" cy="1519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140968"/>
            <a:ext cx="1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Абутилон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(Комнатный клён)</a:t>
            </a:r>
            <a:endParaRPr lang="ru-RU" sz="1400" dirty="0"/>
          </a:p>
        </p:txBody>
      </p:sp>
      <p:pic>
        <p:nvPicPr>
          <p:cNvPr id="1027" name="Picture 3" descr="C:\Users\ИОН\Desktop\dekabrist_u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1920875" cy="1390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068960"/>
            <a:ext cx="14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Зигокактус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(Декабрист)</a:t>
            </a:r>
            <a:endParaRPr lang="ru-RU" dirty="0"/>
          </a:p>
        </p:txBody>
      </p:sp>
      <p:pic>
        <p:nvPicPr>
          <p:cNvPr id="1028" name="Picture 4" descr="C:\Users\ИОН\Desktop\каланхо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1512168" cy="1749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3140968"/>
            <a:ext cx="116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Каланхоэ</a:t>
            </a:r>
            <a:endParaRPr lang="ru-RU" dirty="0"/>
          </a:p>
        </p:txBody>
      </p:sp>
      <p:pic>
        <p:nvPicPr>
          <p:cNvPr id="1029" name="Picture 5" descr="C:\Users\ИОН\Desktop\фиалка.jpg"/>
          <p:cNvPicPr>
            <a:picLocks noChangeAspect="1" noChangeArrowheads="1"/>
          </p:cNvPicPr>
          <p:nvPr/>
        </p:nvPicPr>
        <p:blipFill>
          <a:blip r:embed="rId5" cstate="print"/>
          <a:srcRect r="1140" b="6476"/>
          <a:stretch>
            <a:fillRect/>
          </a:stretch>
        </p:blipFill>
        <p:spPr bwMode="auto">
          <a:xfrm>
            <a:off x="6372200" y="1484784"/>
            <a:ext cx="2448272" cy="17281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4288" y="328498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Фиалка</a:t>
            </a:r>
            <a:endParaRPr lang="ru-RU" dirty="0"/>
          </a:p>
        </p:txBody>
      </p:sp>
      <p:pic>
        <p:nvPicPr>
          <p:cNvPr id="1030" name="Picture 6" descr="C:\Users\ИОН\Desktop\euhar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1920875" cy="1438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5733256"/>
            <a:ext cx="230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Эухарис</a:t>
            </a:r>
            <a:endParaRPr lang="ru-RU" dirty="0" smtClean="0"/>
          </a:p>
          <a:p>
            <a:r>
              <a:rPr lang="ru-RU" dirty="0" smtClean="0"/>
              <a:t>(Амазонская лилия)</a:t>
            </a:r>
            <a:endParaRPr lang="ru-RU" dirty="0"/>
          </a:p>
        </p:txBody>
      </p:sp>
      <p:pic>
        <p:nvPicPr>
          <p:cNvPr id="1031" name="Picture 7" descr="C:\Users\ИОН\Desktop\аспарагус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1" y="4221088"/>
            <a:ext cx="1944216" cy="14581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71800" y="5805264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Аспарагус</a:t>
            </a:r>
            <a:endParaRPr lang="ru-RU" dirty="0"/>
          </a:p>
        </p:txBody>
      </p:sp>
      <p:pic>
        <p:nvPicPr>
          <p:cNvPr id="1032" name="Picture 8" descr="C:\Users\ИОН\Desktop\бегон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149080"/>
            <a:ext cx="1512168" cy="18088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32040" y="5949280"/>
            <a:ext cx="10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Бегония</a:t>
            </a:r>
            <a:endParaRPr lang="ru-RU" dirty="0"/>
          </a:p>
        </p:txBody>
      </p:sp>
      <p:pic>
        <p:nvPicPr>
          <p:cNvPr id="1033" name="Picture 9" descr="C:\Users\ИОН\Desktop\марант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221088"/>
            <a:ext cx="1944216" cy="14581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092280" y="5877272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Маранта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64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Давайте подумаем! Что происходит с растениями в природе в разное время года? Сравним с комнатными растениями.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 природе:</a:t>
            </a:r>
          </a:p>
          <a:p>
            <a:r>
              <a:rPr lang="ru-RU" b="1" u="sng" dirty="0" smtClean="0"/>
              <a:t>Осенью: </a:t>
            </a:r>
            <a:r>
              <a:rPr lang="ru-RU" dirty="0" smtClean="0"/>
              <a:t>листья деревьев и кустарников желтеют, краснеют и опадают.</a:t>
            </a:r>
          </a:p>
          <a:p>
            <a:r>
              <a:rPr lang="ru-RU" b="1" u="sng" dirty="0" smtClean="0"/>
              <a:t>Зимой: </a:t>
            </a:r>
            <a:r>
              <a:rPr lang="ru-RU" dirty="0" smtClean="0"/>
              <a:t>деревья и кустарники стоят голые.</a:t>
            </a:r>
          </a:p>
          <a:p>
            <a:r>
              <a:rPr lang="ru-RU" b="1" u="sng" dirty="0" smtClean="0"/>
              <a:t>Весной:  </a:t>
            </a:r>
            <a:r>
              <a:rPr lang="ru-RU" dirty="0" smtClean="0"/>
              <a:t>на деревьях и кустарниках появляются новые, молодые листочки.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Комнатные растения:</a:t>
            </a:r>
          </a:p>
          <a:p>
            <a:r>
              <a:rPr lang="ru-RU" b="1" u="sng" dirty="0" smtClean="0"/>
              <a:t>Осенью: </a:t>
            </a:r>
            <a:r>
              <a:rPr lang="ru-RU" dirty="0" smtClean="0"/>
              <a:t>листья не опадают , остаются зелёными.</a:t>
            </a:r>
          </a:p>
          <a:p>
            <a:r>
              <a:rPr lang="ru-RU" b="1" u="sng" dirty="0" smtClean="0"/>
              <a:t>Зимой:</a:t>
            </a:r>
            <a:r>
              <a:rPr lang="ru-RU" b="1" dirty="0" smtClean="0"/>
              <a:t> </a:t>
            </a:r>
            <a:r>
              <a:rPr lang="ru-RU" dirty="0" smtClean="0"/>
              <a:t>листья остаются зелёными.</a:t>
            </a:r>
          </a:p>
          <a:p>
            <a:r>
              <a:rPr lang="ru-RU" b="1" u="sng" dirty="0" smtClean="0"/>
              <a:t>Весной: </a:t>
            </a:r>
            <a:r>
              <a:rPr lang="ru-RU" dirty="0" smtClean="0"/>
              <a:t>листья остаются зелёными.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78944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Почему так происходит?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Родина большинства комнатных растений – жаркие страны, где круглый год лето.</a:t>
            </a:r>
          </a:p>
          <a:p>
            <a:r>
              <a:rPr lang="ru-RU" dirty="0" smtClean="0"/>
              <a:t>Человек создаёт в помещении для растений во все времена года одинаковые условия: температура воздуха и влажность.</a:t>
            </a:r>
          </a:p>
          <a:p>
            <a:r>
              <a:rPr lang="ru-RU" dirty="0" smtClean="0"/>
              <a:t>Эти растения можно выращивать только в помещениях, поэтому их и называют – 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u="sng" dirty="0" smtClean="0">
                <a:solidFill>
                  <a:srgbClr val="FF0000"/>
                </a:solidFill>
              </a:rPr>
              <a:t>комнатные растения.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ОН\Desktop\fuksiya.jpg"/>
          <p:cNvPicPr>
            <a:picLocks noChangeAspect="1" noChangeArrowheads="1"/>
          </p:cNvPicPr>
          <p:nvPr/>
        </p:nvPicPr>
        <p:blipFill>
          <a:blip r:embed="rId2" cstate="print"/>
          <a:srcRect r="13041" b="19760"/>
          <a:stretch>
            <a:fillRect/>
          </a:stretch>
        </p:blipFill>
        <p:spPr bwMode="auto">
          <a:xfrm>
            <a:off x="7092280" y="5013176"/>
            <a:ext cx="1521752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ИОН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Почему комнатные растения нужны в наших помещениях?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5936" y="2996952"/>
            <a:ext cx="1224136" cy="10081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Комнатные </a:t>
            </a:r>
          </a:p>
          <a:p>
            <a:pPr algn="ctr"/>
            <a:r>
              <a:rPr lang="ru-RU" sz="1000" dirty="0" smtClean="0"/>
              <a:t>растения</a:t>
            </a:r>
            <a:endParaRPr lang="ru-RU" sz="1000" dirty="0"/>
          </a:p>
        </p:txBody>
      </p:sp>
      <p:sp>
        <p:nvSpPr>
          <p:cNvPr id="5" name="Овал 4"/>
          <p:cNvSpPr/>
          <p:nvPr/>
        </p:nvSpPr>
        <p:spPr>
          <a:xfrm rot="17519537">
            <a:off x="4092040" y="1637980"/>
            <a:ext cx="2160240" cy="8378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Радуют красотой, приятным запахом.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 rot="20160474">
            <a:off x="5070650" y="2464859"/>
            <a:ext cx="2160240" cy="8378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Поднимают настроение.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 rot="16922041">
            <a:off x="3262724" y="4666268"/>
            <a:ext cx="2160240" cy="8378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Увлажняют и очищают воздух.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 rot="2092521">
            <a:off x="4846675" y="4079198"/>
            <a:ext cx="2160240" cy="8378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Задерживают пыль.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 rot="20346108">
            <a:off x="1986080" y="3714722"/>
            <a:ext cx="2160240" cy="8378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Украшают наши жилища.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 rot="2922596">
            <a:off x="2359145" y="2009861"/>
            <a:ext cx="2160240" cy="8378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Используют в лечебных целях.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595</Words>
  <Application>Microsoft Office PowerPoint</Application>
  <PresentationFormat>Экран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Уголок живой природы. Комнатные растения.</vt:lpstr>
      <vt:lpstr>О чём  пойдёт речь  на уроке?</vt:lpstr>
      <vt:lpstr>         Комнатные растения</vt:lpstr>
      <vt:lpstr>Разминка. Какое оно?</vt:lpstr>
      <vt:lpstr>Разминка. Вспомним основные части растений.</vt:lpstr>
      <vt:lpstr>Это комнатные растения. Почему они так называются?</vt:lpstr>
      <vt:lpstr>Давайте подумаем! Что происходит с растениями в природе в разное время года? Сравним с комнатными растениями.</vt:lpstr>
      <vt:lpstr>     Почему так происходит?</vt:lpstr>
      <vt:lpstr>Почему комнатные растения нужны в наших помещениях?</vt:lpstr>
      <vt:lpstr>Узнай растение!</vt:lpstr>
      <vt:lpstr>Узнай растение!</vt:lpstr>
      <vt:lpstr>Узнай растение!</vt:lpstr>
      <vt:lpstr>Узнай растение!</vt:lpstr>
      <vt:lpstr>Узнай растение!</vt:lpstr>
      <vt:lpstr>Узнай растение!</vt:lpstr>
      <vt:lpstr>Узнай растение!</vt:lpstr>
      <vt:lpstr>Расскажи, как нужно ухаживать за растениями.</vt:lpstr>
      <vt:lpstr>Как вырастить растение?</vt:lpstr>
      <vt:lpstr>Итог урока: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живой природы. Комнатные растения.</dc:title>
  <dc:creator>ИОН</dc:creator>
  <cp:lastModifiedBy>1</cp:lastModifiedBy>
  <cp:revision>28</cp:revision>
  <dcterms:created xsi:type="dcterms:W3CDTF">2015-03-02T16:23:57Z</dcterms:created>
  <dcterms:modified xsi:type="dcterms:W3CDTF">2020-04-27T16:01:45Z</dcterms:modified>
</cp:coreProperties>
</file>