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338" r:id="rId3"/>
    <p:sldId id="331" r:id="rId4"/>
    <p:sldId id="332" r:id="rId5"/>
    <p:sldId id="342" r:id="rId6"/>
    <p:sldId id="344" r:id="rId7"/>
    <p:sldId id="264" r:id="rId8"/>
    <p:sldId id="356" r:id="rId9"/>
    <p:sldId id="353" r:id="rId10"/>
    <p:sldId id="354" r:id="rId11"/>
    <p:sldId id="355" r:id="rId12"/>
    <p:sldId id="357" r:id="rId13"/>
    <p:sldId id="358" r:id="rId14"/>
    <p:sldId id="267" r:id="rId15"/>
    <p:sldId id="359" r:id="rId16"/>
    <p:sldId id="347" r:id="rId17"/>
    <p:sldId id="270" r:id="rId18"/>
    <p:sldId id="35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99"/>
    <a:srgbClr val="800080"/>
    <a:srgbClr val="FF0000"/>
    <a:srgbClr val="CCFFCC"/>
    <a:srgbClr val="9933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5" autoAdjust="0"/>
    <p:restoredTop sz="94660"/>
  </p:normalViewPr>
  <p:slideViewPr>
    <p:cSldViewPr>
      <p:cViewPr>
        <p:scale>
          <a:sx n="66" d="100"/>
          <a:sy n="66" d="100"/>
        </p:scale>
        <p:origin x="-148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060152-6FA0-4E89-8954-E25831063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E9CF-D31F-4C28-A60D-AB1749956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1234-5A0E-46B7-92CC-4E49D6C27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9D254A-2E74-4D2B-BFD2-DECC3EF10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43DAD-AFC4-4B99-8F48-83428480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DB83-2A55-4FDB-B9C0-F98BCD29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9ED8FA-5ECF-42CE-B5D4-C0473D356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5B8DF-A822-4E34-A854-269714DDC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3D0F-762B-4F58-9C7A-9402D2BB9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F994-A3BB-451D-AD5B-1619F3A5C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C1B8-60AF-4348-90B2-4004F36E3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B61EC5-FE02-4B8C-BB6F-F357A4B7A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6" name="WordArt 8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Урок чтения </a:t>
            </a:r>
          </a:p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6 классе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514600" y="56388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наводнение</a:t>
            </a:r>
          </a:p>
        </p:txBody>
      </p:sp>
      <p:pic>
        <p:nvPicPr>
          <p:cNvPr id="128002" name="Picture 2" descr="C:\Documents and Settings\User\Рабочий стол\молодая гвардия\floods_slovakia_eas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620000" cy="5118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743200" y="54102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веранда</a:t>
            </a:r>
          </a:p>
        </p:txBody>
      </p:sp>
      <p:pic>
        <p:nvPicPr>
          <p:cNvPr id="129026" name="Picture 2" descr="C:\Documents and Settings\User\Рабочий стол\молодая гвардия\veranda-na-dache-svoimi-ru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9723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812594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800" b="1" cap="all" dirty="0" err="1" smtClean="0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</a:rPr>
              <a:t>Физминутка</a:t>
            </a:r>
            <a:endParaRPr lang="ru-RU" sz="8800" b="1" cap="all" dirty="0">
              <a:ln w="0"/>
              <a:solidFill>
                <a:srgbClr val="99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318125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Кто  главный  герой  сказки?</a:t>
            </a:r>
          </a:p>
          <a:p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Что произошло  с  мангустом во  время  наводнения?</a:t>
            </a:r>
          </a:p>
          <a:p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Как  зверёк  оказался в доме Большого человека?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91" descr="http://static.file-imperium.ru/saveimg/090611155157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533400" y="457200"/>
            <a:ext cx="80740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318125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Кто  главный  герой  сказки?</a:t>
            </a:r>
          </a:p>
          <a:p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Что произошло  с  мангустом во  время  наводнения?</a:t>
            </a:r>
          </a:p>
          <a:p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Как  зверёк  оказался в доме Большого человека?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scre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743200" cy="2163763"/>
          </a:xfrm>
          <a:prstGeom prst="rect">
            <a:avLst/>
          </a:prstGeom>
          <a:noFill/>
        </p:spPr>
      </p:pic>
      <p:pic>
        <p:nvPicPr>
          <p:cNvPr id="120841" name="Picture 9" descr="592129__rik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2667000" cy="2154238"/>
          </a:xfrm>
          <a:prstGeom prst="rect">
            <a:avLst/>
          </a:prstGeom>
          <a:noFill/>
        </p:spPr>
      </p:pic>
      <p:pic>
        <p:nvPicPr>
          <p:cNvPr id="120839" name="Picture 7" descr="Film_shot0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14800"/>
            <a:ext cx="26670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 descr="Film_shot0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691063"/>
            <a:ext cx="2743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676E-6 L -0.4625 -0.52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8624 L -0.40833 -0.496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5549 L 0.6 -0.1352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0.45417 0.09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25908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err="1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Рикки</a:t>
            </a:r>
            <a:r>
              <a:rPr lang="ru-RU" sz="7200" b="1" cap="all" dirty="0">
                <a:ln w="0"/>
                <a:solidFill>
                  <a:srgbClr val="99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 в  доме  у  людей.</a:t>
            </a:r>
            <a:endParaRPr lang="ru-RU" sz="2000" b="1" cap="all" dirty="0">
              <a:ln w="0"/>
              <a:solidFill>
                <a:srgbClr val="99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239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990000"/>
                </a:solidFill>
                <a:latin typeface="Times New Roman" pitchFamily="18" charset="0"/>
              </a:rPr>
              <a:t>Домашнее задание:</a:t>
            </a:r>
          </a:p>
          <a:p>
            <a:endParaRPr lang="ru-RU" sz="6000" b="1" dirty="0">
              <a:solidFill>
                <a:srgbClr val="990000"/>
              </a:solidFill>
              <a:latin typeface="Times New Roman" pitchFamily="18" charset="0"/>
            </a:endParaRPr>
          </a:p>
          <a:p>
            <a:r>
              <a:rPr lang="ru-RU" sz="6000" b="1" dirty="0">
                <a:solidFill>
                  <a:srgbClr val="990000"/>
                </a:solidFill>
                <a:latin typeface="Times New Roman" pitchFamily="18" charset="0"/>
              </a:rPr>
              <a:t> пересказ 1 части</a:t>
            </a:r>
            <a:endParaRPr lang="ru-RU" sz="1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tvorchestvo_kipling_plak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884768" cy="59929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8" name="Picture 2" descr="C:\Users\мари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4600" y="304800"/>
            <a:ext cx="4572000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Джозеф Редьярд Киплинг</a:t>
            </a:r>
          </a:p>
          <a:p>
            <a:pPr algn="ctr"/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(1865 – 1936)</a:t>
            </a:r>
            <a:endParaRPr lang="ru-RU">
              <a:solidFill>
                <a:srgbClr val="CC3300"/>
              </a:solidFill>
            </a:endParaRPr>
          </a:p>
        </p:txBody>
      </p:sp>
      <p:pic>
        <p:nvPicPr>
          <p:cNvPr id="93196" name="Picture 12" descr="KiplingYo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3581400"/>
            <a:ext cx="245745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 descr="dscf3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5638800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Лондон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 descr="3595546379_83be356bf9_o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</p:spPr>
      </p:pic>
      <p:pic>
        <p:nvPicPr>
          <p:cNvPr id="114697" name="Picture 9" descr="26751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075" y="4038600"/>
            <a:ext cx="2320925" cy="2819400"/>
          </a:xfrm>
          <a:prstGeom prst="rect">
            <a:avLst/>
          </a:prstGeom>
          <a:noFill/>
        </p:spPr>
      </p:pic>
      <p:pic>
        <p:nvPicPr>
          <p:cNvPr id="114703" name="Picture 15" descr="Junglebook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67175"/>
            <a:ext cx="2127250" cy="2790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5867400"/>
            <a:ext cx="223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:\КАРТИНКИ\Супер картинки\Природа\76939_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7" descr="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3619500"/>
            <a:ext cx="2095500" cy="3238500"/>
          </a:xfrm>
          <a:prstGeom prst="rect">
            <a:avLst/>
          </a:prstGeom>
          <a:noFill/>
        </p:spPr>
      </p:pic>
      <p:pic>
        <p:nvPicPr>
          <p:cNvPr id="117769" name="Picture 9" descr="659afd267c77fb7108c3222772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000375" cy="342900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0" y="152400"/>
            <a:ext cx="8839200" cy="8382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3050" indent="-273050" algn="ctr">
              <a:buFontTx/>
              <a:buNone/>
            </a:pPr>
            <a:r>
              <a:rPr lang="ru-RU" sz="66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Редьярд</a:t>
            </a:r>
            <a:r>
              <a:rPr lang="ru-RU" sz="6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Киплинг</a:t>
            </a:r>
          </a:p>
          <a:p>
            <a:pPr marL="273050" indent="-273050" algn="ctr">
              <a:buFontTx/>
              <a:buNone/>
            </a:pPr>
            <a:r>
              <a:rPr lang="ru-RU" sz="6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sz="6600" b="1" i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Рикки-Тикки-Тави</a:t>
            </a:r>
            <a:r>
              <a:rPr lang="ru-RU" sz="6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»</a:t>
            </a:r>
            <a:endParaRPr lang="en-US" sz="66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57575"/>
            <a:ext cx="42291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Ruddy_mongo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886200" cy="3200400"/>
          </a:xfrm>
          <a:prstGeom prst="rect">
            <a:avLst/>
          </a:prstGeom>
          <a:noFill/>
        </p:spPr>
      </p:pic>
      <p:pic>
        <p:nvPicPr>
          <p:cNvPr id="14344" name="Picture 8" descr="1377749768_6311190373_9841bc29e7_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191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Malagasy-ring-tailed-mongoose-by-wa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63938"/>
            <a:ext cx="38862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Словарная   работа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219200" y="2743200"/>
            <a:ext cx="3429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ложбина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43000" y="38862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наводнение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066800" y="5181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веранда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5791200"/>
            <a:ext cx="3429000" cy="762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90000"/>
                </a:solidFill>
              </a:rPr>
              <a:t>ложбина</a:t>
            </a:r>
            <a:endParaRPr lang="ru-RU" sz="6000" b="1" dirty="0">
              <a:solidFill>
                <a:srgbClr val="990000"/>
              </a:solidFill>
            </a:endParaRPr>
          </a:p>
        </p:txBody>
      </p:sp>
      <p:pic>
        <p:nvPicPr>
          <p:cNvPr id="126979" name="Picture 3" descr="C:\Documents and Settings\User\Рабочий стол\8288_75dca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2001</TotalTime>
  <Words>84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55</cp:revision>
  <cp:lastPrinted>1601-01-01T00:00:00Z</cp:lastPrinted>
  <dcterms:created xsi:type="dcterms:W3CDTF">1601-01-01T00:00:00Z</dcterms:created>
  <dcterms:modified xsi:type="dcterms:W3CDTF">2020-04-28T18:08:03Z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