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800000"/>
    </p:penClr>
  </p:showPr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822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D7BB2-3B83-43FD-AEE1-F1760F0A8F24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672D5-8A32-44FF-A6C9-4DC2215C4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72C04-F1F8-4B3B-A263-D97C69B668F6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55D07-98C9-4841-8E82-ECD83D558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AED86-8836-498C-9AEC-3C9607B1AF74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5892-E2FF-4792-AE55-6341575FA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726F6-ED05-4478-A46D-B436EA3DDDA0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40CA5-5CC8-4C26-BDAF-864D7555C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4765-9012-42C0-A907-2890D31DED74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BE23B-BBE1-4723-AF68-CFB124DB0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A0C74-4028-4DA4-876F-777299B342DE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DCCA2-C25E-4702-A90E-8AE79F5F5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25A2F-C8BD-460F-8F43-39F3E55BFECC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9D36F-BB1D-492A-8194-57B65C52F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4B27E-D45C-48F2-87C5-7DA9B616A3E3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5E78B-D919-4168-87B3-606CBF8A0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E75CC-2EC1-4B24-ADA3-A1DC95798535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BEF7E-84C0-484C-9897-1F4C504B9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D83D8-4B34-47A5-AD65-55EE163BC0E3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76EEA-675C-4EF2-B3B9-4BE5CDEC2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6FB47-3C9C-4AC1-9643-1E14A9B00AB0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1D6BA-0E66-4975-B036-3DE81D478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C041C3-0953-4DF2-BB87-7F606CBC992E}" type="datetimeFigureOut">
              <a:rPr lang="ru-RU"/>
              <a:pPr>
                <a:defRPr/>
              </a:pPr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B27B2D-ED73-4A46-A530-FEC47B420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g0.liveinternet.ru/images/foto/b/0/970/1140970/f_5211319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1844824"/>
            <a:ext cx="676875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Урок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внеклассного чтения в 3-ем классе: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« Игра–путешествие по сказкам Г. Х. Андерсена»</a:t>
            </a:r>
          </a:p>
        </p:txBody>
      </p:sp>
    </p:spTree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642938"/>
            <a:ext cx="4402137" cy="5689600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Давным-давно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цыганка нагадала матери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Ганса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Христиана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 что ее «сын станет  великим человеком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 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город зажжет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иллюминацию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его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честь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». </a:t>
            </a:r>
          </a:p>
          <a:p>
            <a:pPr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 К счастью, пророчество  </a:t>
            </a:r>
          </a:p>
          <a:p>
            <a:pPr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сбылось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еще при жизни  </a:t>
            </a:r>
          </a:p>
          <a:p>
            <a:pPr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сказочника. Однажды после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длительного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отсутствия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Ганс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Христиан Андерсен вернулся в родной Оденсе,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горожане встретили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знаменитого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земляка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настоящим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фейерверком.</a:t>
            </a:r>
          </a:p>
        </p:txBody>
      </p:sp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250825" y="5805488"/>
            <a:ext cx="42862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600" i="1">
                <a:solidFill>
                  <a:srgbClr val="87493D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22531" name="Picture 2" descr="C:\Documents and Settings\Александр\Мои документы\ЖОНКИНА ПИСАНИНА\Рисунок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725488"/>
            <a:ext cx="4316413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0438" y="549275"/>
            <a:ext cx="5186362" cy="1236663"/>
          </a:xfrm>
        </p:spPr>
        <p:txBody>
          <a:bodyPr rtlCol="0">
            <a:normAutofit/>
          </a:bodyPr>
          <a:lstStyle/>
          <a:p>
            <a:pPr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800" dirty="0">
                <a:solidFill>
                  <a:srgbClr val="87493D"/>
                </a:solidFill>
                <a:latin typeface="Monotype Corsiva" pitchFamily="66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Великому сказочнику </a:t>
            </a:r>
          </a:p>
          <a:p>
            <a:pPr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на его родине поставлены  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памятники. </a:t>
            </a:r>
          </a:p>
        </p:txBody>
      </p:sp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0" y="5734050"/>
            <a:ext cx="45370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1600" i="1">
              <a:solidFill>
                <a:srgbClr val="87493D"/>
              </a:solidFill>
              <a:latin typeface="Calibri" pitchFamily="34" charset="0"/>
            </a:endParaRPr>
          </a:p>
        </p:txBody>
      </p:sp>
      <p:pic>
        <p:nvPicPr>
          <p:cNvPr id="23555" name="Picture 2" descr="C:\Documents and Settings\Александр\Мои документы\ЖОНКИНА ПИСАНИНА\Рисуно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1785938"/>
            <a:ext cx="2857500" cy="454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C:\Documents and Settings\Александр\Мои документы\ЖОНКИНА ПИСАНИНА\Рисунок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1600" y="2214563"/>
            <a:ext cx="2460625" cy="427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C:\Documents and Settings\Александр\Мои документы\ЖОНКИНА ПИСАНИНА\Рисунок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642938"/>
            <a:ext cx="2798763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4000500" y="1773238"/>
            <a:ext cx="478631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Имя  Г.Х. Андерсена  носит золотая медаль, которой награждаются лучшие в мире детские писатели и художники-иллюстраторы детских книг.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Получить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эту медаль так же почётно, как стать Нобелевским лауреатом.</a:t>
            </a:r>
          </a:p>
        </p:txBody>
      </p:sp>
      <p:pic>
        <p:nvPicPr>
          <p:cNvPr id="25602" name="Picture 2" descr="C:\Documents and Settings\Александр\Мои документы\ЖОНКИНА ПИСАНИНА\07626fb08d222d46ff6637125204043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1357313"/>
            <a:ext cx="3500438" cy="3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Узнай героя сказки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6" name="Picture 2" descr="C:\Documents and Settings\Александр\Мои документы\ЖОНКИНА ПИСАНИНА\01-106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214438"/>
            <a:ext cx="36322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Александр\Мои документы\ЖОНКИНА ПИСАНИНА\46012503352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3300" y="1285875"/>
            <a:ext cx="3798888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Александр\Мои документы\ЖОНКИНА ПИСАНИНА\p1538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628775"/>
            <a:ext cx="34194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Александр\Мои документы\ЖОНКИНА ПИСАНИНА\01labeqp912778924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412875"/>
            <a:ext cx="3643312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Documents and Settings\Александр\Мои документы\ЖОНКИНА ПИСАНИНА\Рисунок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0" y="1285875"/>
            <a:ext cx="3489325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Узнай героя сказки</a:t>
            </a:r>
            <a:endParaRPr lang="ru-RU" dirty="0"/>
          </a:p>
        </p:txBody>
      </p:sp>
      <p:pic>
        <p:nvPicPr>
          <p:cNvPr id="2050" name="Picture 2" descr="C:\Documents and Settings\Александр\Мои документы\ЖОНКИНА ПИСАНИНА\1268252264_bafe91fca7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620713"/>
            <a:ext cx="657225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Александр\Мои документы\ЖОНКИНА ПИСАНИНА\Рисунок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5575" y="908050"/>
            <a:ext cx="3908425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Documents and Settings\Александр\Мои документы\ЖОНКИНА ПИСАНИНА\5270924_95cd1b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1738" y="836613"/>
            <a:ext cx="4132262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Documents and Settings\Александр\Мои документы\ЖОНКИНА ПИСАНИНА\d56e85c5d8e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6350" y="908050"/>
            <a:ext cx="405765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844675"/>
            <a:ext cx="4357687" cy="3224213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Датчане чтят память своего великого соотечественника. В Копенгагене, в Королевском саду, стоит памятник Андерсену. Па нем высечены слова: "Воздвигнут датским народом". </a:t>
            </a:r>
          </a:p>
        </p:txBody>
      </p:sp>
      <p:pic>
        <p:nvPicPr>
          <p:cNvPr id="28674" name="Picture 8" descr="Картинка 108 из 11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1071563"/>
            <a:ext cx="3857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Documents and Settings\Александр\Мои документы\ЖОНКИНА ПИСАНИНА\16668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50" y="2130425"/>
            <a:ext cx="5000625" cy="25844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Ганс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Христиан Андерсен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(1805 -1875)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214438"/>
            <a:ext cx="2143125" cy="4000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340" name="Picture 2" descr="C:\Documents and Settings\Александр\Мои документы\ЖОНКИНА ПИСАНИНА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071563"/>
            <a:ext cx="3119437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Александр\Мои документы\ЖОНКИНА ПИСАНИНА\Рисунок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500063"/>
            <a:ext cx="213360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4" descr="C:\Documents and Settings\Александр\Мои документы\ЖОНКИНА ПИСАНИНА\Рисунок1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357188"/>
            <a:ext cx="21336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 descr="C:\Documents and Settings\Александр\Мои документы\ЖОНКИНА ПИСАНИНА\Рисунок1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3571875"/>
            <a:ext cx="21875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C:\Documents and Settings\Александр\Мои документы\ЖОНКИНА ПИСАНИНА\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714375"/>
            <a:ext cx="170338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C:\Documents and Settings\Александр\Мои документы\ЖОНКИНА ПИСАНИНА\Рисунок1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25" y="3571875"/>
            <a:ext cx="21907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 descr="C:\Documents and Settings\Александр\Мои документы\ЖОНКИНА ПИСАНИНА\978575330185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" y="3571875"/>
            <a:ext cx="2071688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362950" cy="1655762"/>
          </a:xfrm>
        </p:spPr>
        <p:txBody>
          <a:bodyPr rtlCol="0">
            <a:normAutofit fontScale="92500"/>
          </a:bodyPr>
          <a:lstStyle/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800" dirty="0"/>
              <a:t>   </a:t>
            </a:r>
            <a:r>
              <a:rPr lang="ru-RU" i="1" dirty="0">
                <a:solidFill>
                  <a:srgbClr val="87493D"/>
                </a:solidFill>
                <a:latin typeface="Cambria" pitchFamily="18" charset="0"/>
              </a:rPr>
              <a:t>Знаменитый датский сказочник  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i="1" dirty="0">
                <a:solidFill>
                  <a:srgbClr val="87493D"/>
                </a:solidFill>
                <a:latin typeface="Cambria" pitchFamily="18" charset="0"/>
              </a:rPr>
              <a:t> </a:t>
            </a:r>
            <a:r>
              <a:rPr lang="ru-RU" b="1" i="1" dirty="0" err="1">
                <a:solidFill>
                  <a:srgbClr val="87493D"/>
                </a:solidFill>
                <a:latin typeface="Cambria" pitchFamily="18" charset="0"/>
              </a:rPr>
              <a:t>Ганс</a:t>
            </a:r>
            <a:r>
              <a:rPr lang="ru-RU" b="1" i="1" dirty="0">
                <a:solidFill>
                  <a:srgbClr val="87493D"/>
                </a:solidFill>
                <a:latin typeface="Cambria" pitchFamily="18" charset="0"/>
              </a:rPr>
              <a:t> Христиан Андерсен</a:t>
            </a:r>
            <a:r>
              <a:rPr lang="ru-RU" i="1" dirty="0">
                <a:solidFill>
                  <a:srgbClr val="87493D"/>
                </a:solidFill>
                <a:latin typeface="Cambria" pitchFamily="18" charset="0"/>
              </a:rPr>
              <a:t>  </a:t>
            </a:r>
          </a:p>
          <a:p>
            <a: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i="1" dirty="0">
                <a:solidFill>
                  <a:srgbClr val="87493D"/>
                </a:solidFill>
                <a:latin typeface="Cambria" pitchFamily="18" charset="0"/>
              </a:rPr>
              <a:t>родился </a:t>
            </a:r>
            <a:r>
              <a:rPr lang="ru-RU" b="1" i="1" dirty="0">
                <a:solidFill>
                  <a:srgbClr val="87493D"/>
                </a:solidFill>
                <a:latin typeface="Cambria" pitchFamily="18" charset="0"/>
              </a:rPr>
              <a:t>2 апреля  1805 </a:t>
            </a:r>
            <a:r>
              <a:rPr lang="ru-RU" i="1" dirty="0">
                <a:solidFill>
                  <a:srgbClr val="87493D"/>
                </a:solidFill>
                <a:latin typeface="Cambria" pitchFamily="18" charset="0"/>
              </a:rPr>
              <a:t>года в городе </a:t>
            </a:r>
            <a:r>
              <a:rPr lang="ru-RU" b="1" i="1" dirty="0" err="1">
                <a:solidFill>
                  <a:srgbClr val="660033"/>
                </a:solidFill>
                <a:latin typeface="Cambria" pitchFamily="18" charset="0"/>
              </a:rPr>
              <a:t>О</a:t>
            </a:r>
            <a:r>
              <a:rPr lang="ru-RU" b="1" i="1" dirty="0" err="1">
                <a:solidFill>
                  <a:srgbClr val="660033"/>
                </a:solidFill>
                <a:latin typeface="Cambria" pitchFamily="18" charset="0"/>
                <a:cs typeface="Arial" charset="0"/>
              </a:rPr>
              <a:t>́</a:t>
            </a:r>
            <a:r>
              <a:rPr lang="ru-RU" b="1" i="1" dirty="0" err="1">
                <a:solidFill>
                  <a:srgbClr val="660033"/>
                </a:solidFill>
                <a:latin typeface="Cambria" pitchFamily="18" charset="0"/>
              </a:rPr>
              <a:t>денсе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.</a:t>
            </a:r>
          </a:p>
        </p:txBody>
      </p:sp>
      <p:pic>
        <p:nvPicPr>
          <p:cNvPr id="16386" name="Picture 4" descr="Д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357438"/>
            <a:ext cx="4392613" cy="3394075"/>
          </a:xfrm>
          <a:prstGeom prst="rect">
            <a:avLst/>
          </a:prstGeom>
          <a:noFill/>
          <a:ln w="76200" cmpd="tri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79388" y="5949950"/>
            <a:ext cx="4932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   </a:t>
            </a:r>
            <a:r>
              <a:rPr lang="ru-RU" sz="1600" b="1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Город Оденсе.  Дом, в котором родился писатель. 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4714875" y="2571750"/>
            <a:ext cx="428625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ru-RU" sz="3200">
                <a:latin typeface="Calibri" pitchFamily="34" charset="0"/>
              </a:rPr>
              <a:t>    </a:t>
            </a:r>
            <a:r>
              <a:rPr lang="ru-RU" sz="2400">
                <a:solidFill>
                  <a:srgbClr val="87493D"/>
                </a:solidFill>
                <a:latin typeface="Cambria" pitchFamily="18" charset="0"/>
              </a:rPr>
              <a:t>Отец его был бедным        </a:t>
            </a:r>
          </a:p>
          <a:p>
            <a:pPr marL="342900" indent="-342900">
              <a:lnSpc>
                <a:spcPct val="90000"/>
              </a:lnSpc>
            </a:pPr>
            <a:r>
              <a:rPr lang="ru-RU" sz="2400">
                <a:solidFill>
                  <a:srgbClr val="87493D"/>
                </a:solidFill>
                <a:latin typeface="Cambria" pitchFamily="18" charset="0"/>
              </a:rPr>
              <a:t>         башмачником, </a:t>
            </a:r>
          </a:p>
          <a:p>
            <a:pPr marL="342900" indent="-342900">
              <a:lnSpc>
                <a:spcPct val="90000"/>
              </a:lnSpc>
            </a:pPr>
            <a:r>
              <a:rPr lang="ru-RU" sz="2400">
                <a:solidFill>
                  <a:srgbClr val="87493D"/>
                </a:solidFill>
                <a:latin typeface="Cambria" pitchFamily="18" charset="0"/>
              </a:rPr>
              <a:t>       а мама  </a:t>
            </a:r>
            <a:r>
              <a:rPr lang="ru-RU" sz="2400" b="1">
                <a:solidFill>
                  <a:srgbClr val="87493D"/>
                </a:solidFill>
                <a:latin typeface="Cambria" pitchFamily="18" charset="0"/>
              </a:rPr>
              <a:t>–</a:t>
            </a:r>
            <a:r>
              <a:rPr lang="ru-RU" sz="2400">
                <a:solidFill>
                  <a:srgbClr val="800000"/>
                </a:solidFill>
                <a:latin typeface="Cambria" pitchFamily="18" charset="0"/>
              </a:rPr>
              <a:t> </a:t>
            </a:r>
            <a:r>
              <a:rPr lang="ru-RU" sz="2400">
                <a:solidFill>
                  <a:srgbClr val="87493D"/>
                </a:solidFill>
                <a:latin typeface="Cambria" pitchFamily="18" charset="0"/>
              </a:rPr>
              <a:t>прачкой.</a:t>
            </a:r>
          </a:p>
          <a:p>
            <a:pPr marL="342900" indent="-342900">
              <a:lnSpc>
                <a:spcPct val="90000"/>
              </a:lnSpc>
            </a:pPr>
            <a:r>
              <a:rPr lang="ru-RU" sz="2400">
                <a:solidFill>
                  <a:srgbClr val="87493D"/>
                </a:solidFill>
                <a:latin typeface="Cambria" pitchFamily="18" charset="0"/>
              </a:rPr>
              <a:t>     Семья жила очень   </a:t>
            </a:r>
          </a:p>
          <a:p>
            <a:pPr marL="342900" indent="-342900">
              <a:lnSpc>
                <a:spcPct val="90000"/>
              </a:lnSpc>
            </a:pPr>
            <a:r>
              <a:rPr lang="ru-RU" sz="2400">
                <a:solidFill>
                  <a:srgbClr val="87493D"/>
                </a:solidFill>
                <a:latin typeface="Cambria" pitchFamily="18" charset="0"/>
              </a:rPr>
              <a:t>   бедно. В доме не было   </a:t>
            </a:r>
          </a:p>
          <a:p>
            <a:pPr marL="342900" indent="-342900">
              <a:lnSpc>
                <a:spcPct val="90000"/>
              </a:lnSpc>
            </a:pPr>
            <a:r>
              <a:rPr lang="ru-RU" sz="2400">
                <a:solidFill>
                  <a:srgbClr val="87493D"/>
                </a:solidFill>
                <a:latin typeface="Cambria" pitchFamily="18" charset="0"/>
              </a:rPr>
              <a:t>       ни богатой мебели, </a:t>
            </a:r>
          </a:p>
          <a:p>
            <a:pPr marL="342900" indent="-342900">
              <a:lnSpc>
                <a:spcPct val="90000"/>
              </a:lnSpc>
            </a:pPr>
            <a:r>
              <a:rPr lang="ru-RU" sz="2400">
                <a:solidFill>
                  <a:srgbClr val="87493D"/>
                </a:solidFill>
                <a:latin typeface="Cambria" pitchFamily="18" charset="0"/>
              </a:rPr>
              <a:t>            ни картин,</a:t>
            </a:r>
          </a:p>
          <a:p>
            <a:pPr marL="342900" indent="-342900">
              <a:lnSpc>
                <a:spcPct val="90000"/>
              </a:lnSpc>
            </a:pPr>
            <a:r>
              <a:rPr lang="ru-RU" sz="2400">
                <a:solidFill>
                  <a:srgbClr val="87493D"/>
                </a:solidFill>
                <a:latin typeface="Cambria" pitchFamily="18" charset="0"/>
              </a:rPr>
              <a:t>          ни украшений.</a:t>
            </a:r>
          </a:p>
          <a:p>
            <a:pPr marL="342900" indent="-342900">
              <a:lnSpc>
                <a:spcPct val="90000"/>
              </a:lnSpc>
            </a:pPr>
            <a:r>
              <a:rPr lang="ru-RU" sz="2800">
                <a:solidFill>
                  <a:srgbClr val="87493D"/>
                </a:solidFill>
                <a:latin typeface="Cambria" pitchFamily="18" charset="0"/>
              </a:rPr>
              <a:t>   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Александр\Мои документы\ЖОНКИНА ПИСАНИНА\Рисуно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00125"/>
            <a:ext cx="4429125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86313" y="1643063"/>
            <a:ext cx="4143375" cy="40814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Несмотря на то, что семья    была бедной, у маленького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Ганса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Христиана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не было  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недостатка в игрушках 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Чего только  не делал ему   отец! И картинки с превращениями,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 двигающиеся мельницы,  и  кивающие головами              самодельные куклы. 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 даже настоящий кукольный театр.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Documents and Settings\Александр\Мои документы\ЖОНКИНА ПИСАНИНА\Рисуно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357188"/>
            <a:ext cx="3805238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75" y="571500"/>
            <a:ext cx="5072063" cy="52625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Маленький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Ганс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Христиан часто болел и обычно не участвовал в проказах соседских мальчишек. Больше всего он любил слушать сказки, которые рассказывал  мальчику отец - вспоминал те, что слышал сам в детстве, пересказывал и читал книги.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Ганс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Христиан и сам начал придумывать сказки, но рассказывать их взрослым стеснялся, и эти первые сказки Андерсена слушал только старый домашний кот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Александр\Мои документы\ЖОНКИНА ПИСАНИНА\Рисунок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857500"/>
            <a:ext cx="3633788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143375" y="714375"/>
            <a:ext cx="4786313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Веселое детство Андерсена закончилось в 1814 году, когда умер его отец.                                                           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Гансу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Христиану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 которому исполнилось одиннадцать лет, пришлось бросить школу и устроиться работать на фабрику. Но он все равно мечтал о том, как будет писать сказки и пьесы для театра.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Documents and Settings\Александр\Мои документы\ЖОНКИНА ПИСАНИНА\Рисунок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42875"/>
            <a:ext cx="39909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286250" y="3786188"/>
            <a:ext cx="42576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87493D"/>
                </a:solidFill>
                <a:latin typeface="Monotype Corsiva" pitchFamily="66" charset="0"/>
              </a:rPr>
              <a:t>	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 Когда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она спросила,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почему он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решил покинуть её и дом, юный Андерсен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 тотчас ответил: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«Чтобы стать</a:t>
            </a:r>
          </a:p>
          <a:p>
            <a:pPr marL="342900" indent="-3429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знаменитым!»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642938"/>
            <a:ext cx="4691062" cy="2663825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возрасте 14 лет Андерсен   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поехал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Копенгаген. 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Мать отпустила его, 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так 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как надеялась,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что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он побудет там немного</a:t>
            </a:r>
          </a:p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 вернётся.</a:t>
            </a:r>
          </a:p>
          <a:p>
            <a:pPr algn="just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800" dirty="0">
                <a:solidFill>
                  <a:srgbClr val="87493D"/>
                </a:solidFill>
                <a:latin typeface="Monotype Corsiva" pitchFamily="66" charset="0"/>
              </a:rPr>
              <a:t>        </a:t>
            </a:r>
          </a:p>
        </p:txBody>
      </p:sp>
      <p:pic>
        <p:nvPicPr>
          <p:cNvPr id="20484" name="Picture 4" descr="Тает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57563"/>
            <a:ext cx="3598862" cy="2698750"/>
          </a:xfrm>
          <a:prstGeom prst="rect">
            <a:avLst/>
          </a:prstGeom>
          <a:noFill/>
          <a:ln w="76200" cmpd="tri">
            <a:solidFill>
              <a:srgbClr val="87493D"/>
            </a:solidFill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23850" y="6092825"/>
            <a:ext cx="32400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1600" i="1">
                <a:solidFill>
                  <a:srgbClr val="87493D"/>
                </a:solidFill>
                <a:latin typeface="Calibri" pitchFamily="34" charset="0"/>
              </a:rPr>
              <a:t> Театр в  г.Копенгагене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1052513"/>
            <a:ext cx="4500562" cy="4897437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Актёром Андерсен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так 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не стал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.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Он много путешествовал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 стал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знаменитым сказочником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.</a:t>
            </a:r>
          </a:p>
          <a:p>
            <a:pPr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При его жизни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сказки были переведены  на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пятнадцать языков, </a:t>
            </a:r>
          </a:p>
          <a:p>
            <a:pPr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после смерти – </a:t>
            </a:r>
          </a:p>
          <a:p>
            <a:pPr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едва ли не на все языки мира. </a:t>
            </a:r>
          </a:p>
          <a:p>
            <a:pPr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Ганс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Христиан Андерсен </a:t>
            </a:r>
          </a:p>
          <a:p>
            <a:pPr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сочинил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более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170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сказок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 </a:t>
            </a:r>
          </a:p>
          <a:p>
            <a:pPr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770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стихотворений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 </a:t>
            </a:r>
          </a:p>
          <a:p>
            <a:pPr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6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романов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fontAlgn="auto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 множество пьес.</a:t>
            </a:r>
          </a:p>
        </p:txBody>
      </p:sp>
      <p:pic>
        <p:nvPicPr>
          <p:cNvPr id="21506" name="Picture 2" descr="C:\Documents and Settings\Александр\Мои документы\ЖОНКИНА ПИСАНИНА\Рисун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38"/>
            <a:ext cx="4286250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4-17</Template>
  <TotalTime>177</TotalTime>
  <Words>376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Calibri</vt:lpstr>
      <vt:lpstr>Arial</vt:lpstr>
      <vt:lpstr>Cambria</vt:lpstr>
      <vt:lpstr>Monotype Corsiva</vt:lpstr>
      <vt:lpstr>Times New Roman</vt:lpstr>
      <vt:lpstr>Wingdings</vt:lpstr>
      <vt:lpstr>4-17</vt:lpstr>
      <vt:lpstr>Слайд 1</vt:lpstr>
      <vt:lpstr>Ганс Христиан Андерсен (1805 -1875)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Узнай героя сказки</vt:lpstr>
      <vt:lpstr>Узнай героя сказки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Ганс Христиан Андерсен (1805 -1875)</dc:title>
  <dc:creator>Александр</dc:creator>
  <dc:description>http://aida.ucoz.ru</dc:description>
  <cp:lastModifiedBy>User</cp:lastModifiedBy>
  <cp:revision>27</cp:revision>
  <dcterms:created xsi:type="dcterms:W3CDTF">2010-11-07T17:52:23Z</dcterms:created>
  <dcterms:modified xsi:type="dcterms:W3CDTF">2017-10-23T10:02:01Z</dcterms:modified>
</cp:coreProperties>
</file>