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Методические рекомендации для родителей по организации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работы по сенсорному развитию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86104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Педагог-психолог: Вера Алексеевна Дмитриева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3622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Для освоения сенсорных навыков и умений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необходимо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уделить должное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значение играм, способствующим сенсорному развитию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 таким играм относятся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игры-задания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которые основаны на заинтересованности детей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 действиям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разными предметами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игры-задания с прятаньем и разыскиванием: ребенка интересует внезапное появление предметов и 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исчезновение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 игры с матрешкой, пирамидкой, поиск предметов в различных сенсорным материалов (греча, вода, рис, горох, фасоль, манка и т.д.)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 ознакомления с величиной, формой предметов:  геометрические игры, конструкторы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Лего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», мозаики.</a:t>
            </a: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Примеры игр для сенсорного развития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Дай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такой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42900">
              <a:buNone/>
            </a:pPr>
            <a:r>
              <a:rPr lang="ru-RU" sz="2400" dirty="0" smtClean="0"/>
              <a:t>Взрослый складывает различные по форме детали от разных конструкторов в </a:t>
            </a:r>
            <a:r>
              <a:rPr lang="ru-RU" sz="2400" dirty="0" smtClean="0"/>
              <a:t>две коробки </a:t>
            </a:r>
            <a:r>
              <a:rPr lang="ru-RU" sz="2400" dirty="0" smtClean="0"/>
              <a:t>(</a:t>
            </a:r>
            <a:r>
              <a:rPr lang="ru-RU" sz="2400" dirty="0" smtClean="0"/>
              <a:t>ящика, корзинки, мешочка), </a:t>
            </a:r>
            <a:r>
              <a:rPr lang="ru-RU" sz="2400" dirty="0" smtClean="0"/>
              <a:t>перемешивает их, а затем вынимает по одной детали, показывает ребенку и предлагает ему найти среди своих деталей  такую же: «Дай такой же».   Игра продолжается до тех пор пока все детали не будут выбраны из коробок.</a:t>
            </a:r>
          </a:p>
          <a:p>
            <a:endParaRPr lang="ru-RU" dirty="0"/>
          </a:p>
        </p:txBody>
      </p:sp>
      <p:pic>
        <p:nvPicPr>
          <p:cNvPr id="3074" name="Picture 2" descr="https://fazarosta.com/wp-content/uploads/2018/01/kak-opredelit-gotov-li-vash-rebenok-k-sadiku-945x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905672"/>
            <a:ext cx="442849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Сортировка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2400" dirty="0" smtClean="0"/>
              <a:t>Взрослый </a:t>
            </a:r>
            <a:r>
              <a:rPr lang="ru-RU" sz="2400" dirty="0" smtClean="0"/>
              <a:t>показывает </a:t>
            </a:r>
            <a:r>
              <a:rPr lang="ru-RU" sz="2400" dirty="0" smtClean="0"/>
              <a:t>ребенку набор картонных полосок</a:t>
            </a:r>
            <a:r>
              <a:rPr lang="ru-RU" sz="2400" i="1" dirty="0" smtClean="0"/>
              <a:t>.</a:t>
            </a:r>
            <a:r>
              <a:rPr lang="ru-RU" sz="2400" dirty="0" smtClean="0"/>
              <a:t> Показывает по отдельности длинную и короткую, акцентируя на этом внимание, и раскладывает полоски в разные тарелки. </a:t>
            </a:r>
            <a:r>
              <a:rPr lang="ru-RU" sz="2400" dirty="0" smtClean="0"/>
              <a:t>Ребенку </a:t>
            </a:r>
            <a:r>
              <a:rPr lang="ru-RU" sz="2400" dirty="0" smtClean="0"/>
              <a:t>дается инструкция «Разложи полоски». Задача ребенка разложить полоски таким образом, чтоб короткие полоски были с короткими, а длинные с длинными</a:t>
            </a:r>
            <a:r>
              <a:rPr lang="ru-RU" sz="2400" dirty="0" smtClean="0"/>
              <a:t>. Второй вариант игры: сортировать полоски по цвету (красный, синий, желтый, зеленый).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2052" name="Picture 4" descr="https://ziliga.ru/upload/iblock/0ed/0ed9825c97694548afb0554a7681aec0.jpg"/>
          <p:cNvPicPr>
            <a:picLocks noChangeAspect="1" noChangeArrowheads="1"/>
          </p:cNvPicPr>
          <p:nvPr/>
        </p:nvPicPr>
        <p:blipFill>
          <a:blip r:embed="rId2" cstate="print"/>
          <a:srcRect l="7212" t="19231" r="3365" b="13462"/>
          <a:stretch>
            <a:fillRect/>
          </a:stretch>
        </p:blipFill>
        <p:spPr bwMode="auto">
          <a:xfrm>
            <a:off x="3923928" y="4337720"/>
            <a:ext cx="446449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Поиск </a:t>
            </a:r>
            <a:r>
              <a:rPr lang="ru-RU" b="1" dirty="0" smtClean="0"/>
              <a:t>сокровищ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None/>
            </a:pPr>
            <a:r>
              <a:rPr lang="ru-RU" dirty="0" smtClean="0"/>
              <a:t>Взрослый </a:t>
            </a:r>
            <a:r>
              <a:rPr lang="ru-RU" dirty="0" smtClean="0"/>
              <a:t>прячет в контейнере с крупой маленькие игрушки</a:t>
            </a:r>
            <a:r>
              <a:rPr lang="ru-RU" dirty="0" smtClean="0"/>
              <a:t>. Задача </a:t>
            </a:r>
            <a:r>
              <a:rPr lang="ru-RU" dirty="0" smtClean="0"/>
              <a:t>ребенка </a:t>
            </a:r>
            <a:r>
              <a:rPr lang="ru-RU" dirty="0" smtClean="0"/>
              <a:t>найти </a:t>
            </a:r>
            <a:r>
              <a:rPr lang="ru-RU" dirty="0" smtClean="0"/>
              <a:t>их.</a:t>
            </a:r>
          </a:p>
          <a:p>
            <a:endParaRPr lang="ru-RU" dirty="0"/>
          </a:p>
        </p:txBody>
      </p:sp>
      <p:pic>
        <p:nvPicPr>
          <p:cNvPr id="1026" name="Picture 2" descr="http://grow-clever.com/wp-content/uploads/2013/05/sensornaya_korobka_sh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99538"/>
            <a:ext cx="5544616" cy="415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Разложи/подбери по </a:t>
            </a:r>
            <a:r>
              <a:rPr lang="ru-RU" b="1" dirty="0" smtClean="0"/>
              <a:t>цвету/форме/величине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fontAlgn="base">
              <a:buNone/>
            </a:pPr>
            <a:r>
              <a:rPr lang="ru-RU" sz="2000" dirty="0" smtClean="0"/>
              <a:t>Раскладывайте по цвету фигурки, вырезанные из цветной бумаги или картона, сортируйте их по форме (круг, треугольник, овал) или размеру – большие к большим, маленькие к маленьким</a:t>
            </a:r>
            <a:r>
              <a:rPr lang="ru-RU" sz="2000" dirty="0" smtClean="0"/>
              <a:t>. Для игры можно использовать пуговицы.</a:t>
            </a:r>
            <a:endParaRPr lang="ru-RU" sz="2000" dirty="0" smtClean="0"/>
          </a:p>
          <a:p>
            <a:pPr indent="342900" fontAlgn="base">
              <a:buNone/>
            </a:pPr>
            <a:r>
              <a:rPr lang="ru-RU" sz="2000" dirty="0" smtClean="0"/>
              <a:t>Попросите ребенка показать такой же маленький синий квадрат или большой желтый круг, как у вас в руках.</a:t>
            </a:r>
          </a:p>
          <a:p>
            <a:endParaRPr lang="ru-RU" dirty="0"/>
          </a:p>
        </p:txBody>
      </p:sp>
      <p:pic>
        <p:nvPicPr>
          <p:cNvPr id="21506" name="Picture 2" descr="https://nicolya.ru/wa-data/public/photos/94/06/694/694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573016"/>
            <a:ext cx="3328467" cy="3097512"/>
          </a:xfrm>
          <a:prstGeom prst="rect">
            <a:avLst/>
          </a:prstGeom>
          <a:noFill/>
        </p:spPr>
      </p:pic>
      <p:pic>
        <p:nvPicPr>
          <p:cNvPr id="21508" name="Picture 4" descr="https://im0-tub-ru.yandex.net/i?id=a14224fde45905af6b991118b2ff698a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8777288"/>
            <a:ext cx="2160000" cy="1620000"/>
          </a:xfrm>
          <a:prstGeom prst="rect">
            <a:avLst/>
          </a:prstGeom>
          <a:noFill/>
        </p:spPr>
      </p:pic>
      <p:pic>
        <p:nvPicPr>
          <p:cNvPr id="8" name="Picture 4" descr="https://im0-tub-ru.yandex.net/i?id=a14224fde45905af6b991118b2ff698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Какое </a:t>
            </a:r>
            <a:r>
              <a:rPr lang="ru-RU" b="1" dirty="0" smtClean="0"/>
              <a:t>на ощупь?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indent="342900" fontAlgn="base">
              <a:buNone/>
            </a:pPr>
            <a:r>
              <a:rPr lang="ru-RU" sz="2000" dirty="0" smtClean="0"/>
              <a:t>Для развития тактильной чувствительности предлагайте ребенку трогать самые разные предметы, обращая внимание на то, какие они </a:t>
            </a:r>
            <a:r>
              <a:rPr lang="ru-RU" sz="2000" dirty="0" err="1" smtClean="0"/>
              <a:t>наощупь</a:t>
            </a:r>
            <a:r>
              <a:rPr lang="ru-RU" sz="2000" dirty="0" smtClean="0"/>
              <a:t>: гладкие, шершавые, пушистые, жесткие, колючие, мягкие, холодные, твердые, теплые т.д.</a:t>
            </a:r>
          </a:p>
          <a:p>
            <a:pPr indent="342900" fontAlgn="base">
              <a:buNone/>
            </a:pPr>
            <a:r>
              <a:rPr lang="ru-RU" sz="2000" dirty="0" smtClean="0"/>
              <a:t>Трогайте все, что можно: ткань, одежду, мебель и игрушки, на улице кору деревьев и листочки,  попробуйте взять в руки воду, спрячьте ладошки в муке или крупе, раскатайте катушку ниток и клубок шерсти, порвите лист бумаги и дотроньтесь до кактуса.</a:t>
            </a:r>
          </a:p>
          <a:p>
            <a:endParaRPr lang="ru-RU" dirty="0"/>
          </a:p>
        </p:txBody>
      </p:sp>
      <p:pic>
        <p:nvPicPr>
          <p:cNvPr id="20482" name="Picture 2" descr="http://www.familyeducenter.com/wp-content/uploads/2018/01/20180121092225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857700" cy="2571800"/>
          </a:xfrm>
          <a:prstGeom prst="rect">
            <a:avLst/>
          </a:prstGeom>
          <a:noFill/>
        </p:spPr>
      </p:pic>
      <p:pic>
        <p:nvPicPr>
          <p:cNvPr id="20484" name="Picture 4" descr="https://habaigry.ru/image/cache/catalog/739x554%20(10)-500x500.jpg"/>
          <p:cNvPicPr>
            <a:picLocks noChangeAspect="1" noChangeArrowheads="1"/>
          </p:cNvPicPr>
          <p:nvPr/>
        </p:nvPicPr>
        <p:blipFill>
          <a:blip r:embed="rId3" cstate="print"/>
          <a:srcRect t="14777" b="12041"/>
          <a:stretch>
            <a:fillRect/>
          </a:stretch>
        </p:blipFill>
        <p:spPr bwMode="auto">
          <a:xfrm>
            <a:off x="395536" y="4005064"/>
            <a:ext cx="3898404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Что изменилось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None/>
            </a:pPr>
            <a:r>
              <a:rPr lang="ru-RU" sz="2400" dirty="0" smtClean="0"/>
              <a:t>Поставьте перед ребенком в ряд несколько игрушек, запомнив их расположение, путь он отвернется, а повернувшись обратно, </a:t>
            </a:r>
            <a:r>
              <a:rPr lang="ru-RU" sz="2400" dirty="0" smtClean="0"/>
              <a:t>покажет, </a:t>
            </a:r>
            <a:r>
              <a:rPr lang="ru-RU" sz="2400" dirty="0" smtClean="0"/>
              <a:t>какие игрушки поменяли свое место.</a:t>
            </a:r>
          </a:p>
          <a:p>
            <a:endParaRPr lang="ru-RU" dirty="0"/>
          </a:p>
        </p:txBody>
      </p:sp>
      <p:pic>
        <p:nvPicPr>
          <p:cNvPr id="19458" name="Picture 2" descr="https://avatars.mds.yandex.net/get-zen_doc/1577695/pub_5d9cb76879c26e41d5642884_5d9cb7a79c9446026251279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56992"/>
            <a:ext cx="4680520" cy="3120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374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Методические рекомендации для родителей по организации работы по сенсорному развитию детей </vt:lpstr>
      <vt:lpstr>Для освоения сенсорных навыков и умений необходимо уделить должное значение играм, способствующим сенсорному развитию </vt:lpstr>
      <vt:lpstr>Примеры игр для сенсорного развития</vt:lpstr>
      <vt:lpstr>Дай такой</vt:lpstr>
      <vt:lpstr>Сортировка</vt:lpstr>
      <vt:lpstr>Поиск сокровищ</vt:lpstr>
      <vt:lpstr>Разложи/подбери по цвету/форме/величине</vt:lpstr>
      <vt:lpstr>Какое на ощупь?</vt:lpstr>
      <vt:lpstr>Что изменилось?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для родителей по организации работы по сенсорному развитию детей </dc:title>
  <dc:creator>лена</dc:creator>
  <cp:lastModifiedBy>лена</cp:lastModifiedBy>
  <cp:revision>5</cp:revision>
  <dcterms:created xsi:type="dcterms:W3CDTF">2020-04-09T07:02:15Z</dcterms:created>
  <dcterms:modified xsi:type="dcterms:W3CDTF">2020-04-09T07:32:50Z</dcterms:modified>
</cp:coreProperties>
</file>