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80" r:id="rId4"/>
    <p:sldId id="279" r:id="rId5"/>
    <p:sldId id="282" r:id="rId6"/>
    <p:sldId id="278" r:id="rId7"/>
    <p:sldId id="283" r:id="rId8"/>
    <p:sldId id="275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800000"/>
    </p:penClr>
  </p:showPr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4017-04B6-4C76-9887-B5B3397BBC5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045-E6F6-4629-A5B4-01B99F209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5129-0F8E-4D7A-BC6B-930D678C0B6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2052-ED3D-4CD2-8F1C-0F403FE37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BC5B-9C86-4EC6-B17C-AA54EEFA059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82C9-E1B2-40E8-9960-2BCC142B2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1AC2-AF07-4C26-8282-5AB19064259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4B50-1D0C-40CE-AC87-C5DC9380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4EA9-CD7C-432C-AB14-FDF5FC8D315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1A02-91A3-4B74-93D6-2C895463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4498-6716-4E41-BBAC-32ACFD2EBF9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8D8F-A168-403F-A9C9-5E2EB6F3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0DD3-086B-4E10-9F9C-7077286F452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7778-DA8F-4B0F-A339-7D89D934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33D-501D-4DD0-8E4A-178222BDD42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865D-BEDC-4F20-A417-B7549E315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E952-7AC1-447A-B06F-45DD3B37FD4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0A60-377D-4D0F-9CD9-A51B80BBC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8679-A4D6-4500-B6BF-84CDC77F8FD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508A-E65B-4E34-87B6-51F4E4CDB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AE41-6E20-469C-B696-6C374B6AD3D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697F-79BF-4E28-8041-242A8215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1B9EF4-9751-4B52-95C9-E425E3179D1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FB7ED-522F-4F52-A676-997586A7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/>
          </p:cNvSpPr>
          <p:nvPr>
            <p:ph type="title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r>
              <a:rPr lang="ru-RU" sz="4000" smtClean="0">
                <a:solidFill>
                  <a:schemeClr val="hlink"/>
                </a:solidFill>
              </a:rPr>
              <a:t>«Да здравствует мыло душистое»</a:t>
            </a:r>
          </a:p>
        </p:txBody>
      </p:sp>
      <p:pic>
        <p:nvPicPr>
          <p:cNvPr id="133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55900" y="1600200"/>
            <a:ext cx="3630613" cy="4525963"/>
          </a:xfrm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286000" y="2833688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/>
              <a:t> 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237</TotalTime>
  <Words>7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4-17</vt:lpstr>
      <vt:lpstr>«Да здравствует мыло душистое»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 (1805 -1875)</dc:title>
  <dc:creator>Александр</dc:creator>
  <dc:description>http://aida.ucoz.ru</dc:description>
  <cp:lastModifiedBy>1</cp:lastModifiedBy>
  <cp:revision>32</cp:revision>
  <dcterms:created xsi:type="dcterms:W3CDTF">2010-11-07T17:52:23Z</dcterms:created>
  <dcterms:modified xsi:type="dcterms:W3CDTF">2020-05-13T12:28:35Z</dcterms:modified>
</cp:coreProperties>
</file>